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73" r:id="rId4"/>
    <p:sldMasterId id="2147483675" r:id="rId5"/>
    <p:sldMasterId id="2147483677" r:id="rId6"/>
  </p:sldMasterIdLst>
  <p:notesMasterIdLst>
    <p:notesMasterId r:id="rId11"/>
  </p:notesMasterIdLst>
  <p:sldIdLst>
    <p:sldId id="257" r:id="rId7"/>
    <p:sldId id="297" r:id="rId8"/>
    <p:sldId id="300" r:id="rId9"/>
    <p:sldId id="258" r:id="rId10"/>
    <p:sldId id="259" r:id="rId12"/>
    <p:sldId id="276" r:id="rId13"/>
    <p:sldId id="301" r:id="rId14"/>
    <p:sldId id="275" r:id="rId15"/>
    <p:sldId id="302" r:id="rId16"/>
    <p:sldId id="294" r:id="rId17"/>
    <p:sldId id="260" r:id="rId18"/>
    <p:sldId id="273" r:id="rId19"/>
    <p:sldId id="272" r:id="rId20"/>
    <p:sldId id="271" r:id="rId21"/>
    <p:sldId id="270" r:id="rId22"/>
    <p:sldId id="269" r:id="rId23"/>
    <p:sldId id="295" r:id="rId24"/>
    <p:sldId id="261" r:id="rId25"/>
    <p:sldId id="317" r:id="rId26"/>
    <p:sldId id="321" r:id="rId27"/>
    <p:sldId id="262" r:id="rId28"/>
  </p:sldIdLst>
  <p:sldSz cx="12192000" cy="6858000"/>
  <p:notesSz cx="6858000" cy="9144000"/>
  <p:embeddedFontLst>
    <p:embeddedFont>
      <p:font typeface="Lato" panose="020F0502020204030203" charset="0"/>
      <p:regular r:id="rId32"/>
    </p:embeddedFont>
    <p:embeddedFont>
      <p:font typeface="Manrope ExtraBold" charset="0"/>
      <p:bold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  <p:embeddedFont>
      <p:font typeface="Calibri Light" panose="020F0302020204030204" charset="0"/>
      <p:regular r:id="rId38"/>
      <p: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4" Type="http://schemas.openxmlformats.org/officeDocument/2006/relationships/tags" Target="../tags/tag110.xml"/><Relationship Id="rId23" Type="http://schemas.openxmlformats.org/officeDocument/2006/relationships/tags" Target="../tags/tag109.xml"/><Relationship Id="rId22" Type="http://schemas.openxmlformats.org/officeDocument/2006/relationships/tags" Target="../tags/tag108.xml"/><Relationship Id="rId21" Type="http://schemas.openxmlformats.org/officeDocument/2006/relationships/tags" Target="../tags/tag107.xml"/><Relationship Id="rId20" Type="http://schemas.openxmlformats.org/officeDocument/2006/relationships/tags" Target="../tags/tag106.xml"/><Relationship Id="rId2" Type="http://schemas.openxmlformats.org/officeDocument/2006/relationships/tags" Target="../tags/tag88.xml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30"/>
          <p:cNvSpPr/>
          <p:nvPr userDrawn="1">
            <p:custDataLst>
              <p:tags r:id="rId3"/>
            </p:custDataLst>
          </p:nvPr>
        </p:nvSpPr>
        <p:spPr>
          <a:xfrm>
            <a:off x="7348406" y="0"/>
            <a:ext cx="4843594" cy="3860800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>
            <a:off x="10421904" y="846740"/>
            <a:ext cx="556181" cy="84328"/>
          </a:xfrm>
          <a:custGeom>
            <a:avLst/>
            <a:gdLst>
              <a:gd name="connsiteX0" fmla="*/ 514017 w 556181"/>
              <a:gd name="connsiteY0" fmla="*/ 0 h 84328"/>
              <a:gd name="connsiteX1" fmla="*/ 556181 w 556181"/>
              <a:gd name="connsiteY1" fmla="*/ 42164 h 84328"/>
              <a:gd name="connsiteX2" fmla="*/ 514017 w 556181"/>
              <a:gd name="connsiteY2" fmla="*/ 84328 h 84328"/>
              <a:gd name="connsiteX3" fmla="*/ 471853 w 556181"/>
              <a:gd name="connsiteY3" fmla="*/ 42164 h 84328"/>
              <a:gd name="connsiteX4" fmla="*/ 514017 w 556181"/>
              <a:gd name="connsiteY4" fmla="*/ 0 h 84328"/>
              <a:gd name="connsiteX5" fmla="*/ 356734 w 556181"/>
              <a:gd name="connsiteY5" fmla="*/ 0 h 84328"/>
              <a:gd name="connsiteX6" fmla="*/ 398898 w 556181"/>
              <a:gd name="connsiteY6" fmla="*/ 42164 h 84328"/>
              <a:gd name="connsiteX7" fmla="*/ 356734 w 556181"/>
              <a:gd name="connsiteY7" fmla="*/ 84328 h 84328"/>
              <a:gd name="connsiteX8" fmla="*/ 314570 w 556181"/>
              <a:gd name="connsiteY8" fmla="*/ 42164 h 84328"/>
              <a:gd name="connsiteX9" fmla="*/ 356734 w 556181"/>
              <a:gd name="connsiteY9" fmla="*/ 0 h 84328"/>
              <a:gd name="connsiteX10" fmla="*/ 199448 w 556181"/>
              <a:gd name="connsiteY10" fmla="*/ 0 h 84328"/>
              <a:gd name="connsiteX11" fmla="*/ 241612 w 556181"/>
              <a:gd name="connsiteY11" fmla="*/ 42164 h 84328"/>
              <a:gd name="connsiteX12" fmla="*/ 199448 w 556181"/>
              <a:gd name="connsiteY12" fmla="*/ 84328 h 84328"/>
              <a:gd name="connsiteX13" fmla="*/ 157284 w 556181"/>
              <a:gd name="connsiteY13" fmla="*/ 42164 h 84328"/>
              <a:gd name="connsiteX14" fmla="*/ 199448 w 556181"/>
              <a:gd name="connsiteY14" fmla="*/ 0 h 84328"/>
              <a:gd name="connsiteX15" fmla="*/ 42164 w 556181"/>
              <a:gd name="connsiteY15" fmla="*/ 0 h 84328"/>
              <a:gd name="connsiteX16" fmla="*/ 84328 w 556181"/>
              <a:gd name="connsiteY16" fmla="*/ 42164 h 84328"/>
              <a:gd name="connsiteX17" fmla="*/ 42164 w 556181"/>
              <a:gd name="connsiteY17" fmla="*/ 84328 h 84328"/>
              <a:gd name="connsiteX18" fmla="*/ 0 w 556181"/>
              <a:gd name="connsiteY18" fmla="*/ 42164 h 84328"/>
              <a:gd name="connsiteX19" fmla="*/ 42164 w 556181"/>
              <a:gd name="connsiteY19" fmla="*/ 0 h 8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56181" h="84328">
                <a:moveTo>
                  <a:pt x="514017" y="0"/>
                </a:moveTo>
                <a:cubicBezTo>
                  <a:pt x="537304" y="0"/>
                  <a:pt x="556181" y="18877"/>
                  <a:pt x="556181" y="42164"/>
                </a:cubicBezTo>
                <a:cubicBezTo>
                  <a:pt x="556181" y="65451"/>
                  <a:pt x="537304" y="84328"/>
                  <a:pt x="514017" y="84328"/>
                </a:cubicBezTo>
                <a:cubicBezTo>
                  <a:pt x="490730" y="84328"/>
                  <a:pt x="471853" y="65451"/>
                  <a:pt x="471853" y="42164"/>
                </a:cubicBezTo>
                <a:cubicBezTo>
                  <a:pt x="471853" y="18877"/>
                  <a:pt x="490730" y="0"/>
                  <a:pt x="514017" y="0"/>
                </a:cubicBezTo>
                <a:close/>
                <a:moveTo>
                  <a:pt x="356734" y="0"/>
                </a:moveTo>
                <a:cubicBezTo>
                  <a:pt x="380021" y="0"/>
                  <a:pt x="398898" y="18877"/>
                  <a:pt x="398898" y="42164"/>
                </a:cubicBezTo>
                <a:cubicBezTo>
                  <a:pt x="398898" y="65451"/>
                  <a:pt x="380021" y="84328"/>
                  <a:pt x="356734" y="84328"/>
                </a:cubicBezTo>
                <a:cubicBezTo>
                  <a:pt x="333447" y="84328"/>
                  <a:pt x="314570" y="65451"/>
                  <a:pt x="314570" y="42164"/>
                </a:cubicBezTo>
                <a:cubicBezTo>
                  <a:pt x="314570" y="18877"/>
                  <a:pt x="333447" y="0"/>
                  <a:pt x="356734" y="0"/>
                </a:cubicBezTo>
                <a:close/>
                <a:moveTo>
                  <a:pt x="199448" y="0"/>
                </a:moveTo>
                <a:cubicBezTo>
                  <a:pt x="222735" y="0"/>
                  <a:pt x="241612" y="18877"/>
                  <a:pt x="241612" y="42164"/>
                </a:cubicBezTo>
                <a:cubicBezTo>
                  <a:pt x="241612" y="65451"/>
                  <a:pt x="222735" y="84328"/>
                  <a:pt x="199448" y="84328"/>
                </a:cubicBezTo>
                <a:cubicBezTo>
                  <a:pt x="176161" y="84328"/>
                  <a:pt x="157284" y="65451"/>
                  <a:pt x="157284" y="42164"/>
                </a:cubicBezTo>
                <a:cubicBezTo>
                  <a:pt x="157284" y="18877"/>
                  <a:pt x="176161" y="0"/>
                  <a:pt x="199448" y="0"/>
                </a:cubicBezTo>
                <a:close/>
                <a:moveTo>
                  <a:pt x="42164" y="0"/>
                </a:moveTo>
                <a:cubicBezTo>
                  <a:pt x="65451" y="0"/>
                  <a:pt x="84328" y="18877"/>
                  <a:pt x="84328" y="42164"/>
                </a:cubicBezTo>
                <a:cubicBezTo>
                  <a:pt x="84328" y="65451"/>
                  <a:pt x="65451" y="84328"/>
                  <a:pt x="42164" y="84328"/>
                </a:cubicBezTo>
                <a:cubicBezTo>
                  <a:pt x="18877" y="84328"/>
                  <a:pt x="0" y="65451"/>
                  <a:pt x="0" y="42164"/>
                </a:cubicBezTo>
                <a:cubicBezTo>
                  <a:pt x="0" y="18877"/>
                  <a:pt x="18877" y="0"/>
                  <a:pt x="421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7" name="直接连接符 26"/>
          <p:cNvCxnSpPr/>
          <p:nvPr userDrawn="1">
            <p:custDataLst>
              <p:tags r:id="rId5"/>
            </p:custDataLst>
          </p:nvPr>
        </p:nvCxnSpPr>
        <p:spPr>
          <a:xfrm flipH="1">
            <a:off x="4639403" y="5949950"/>
            <a:ext cx="6169025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6"/>
            </p:custDataLst>
          </p:nvPr>
        </p:nvCxnSpPr>
        <p:spPr>
          <a:xfrm flipH="1">
            <a:off x="10915065" y="5949950"/>
            <a:ext cx="358226" cy="0"/>
          </a:xfrm>
          <a:prstGeom prst="line">
            <a:avLst/>
          </a:prstGeom>
          <a:ln w="25400" cap="rnd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7"/>
            </p:custDataLst>
          </p:nvPr>
        </p:nvCxnSpPr>
        <p:spPr>
          <a:xfrm flipH="1">
            <a:off x="11379928" y="5949950"/>
            <a:ext cx="135383" cy="0"/>
          </a:xfrm>
          <a:prstGeom prst="line">
            <a:avLst/>
          </a:prstGeom>
          <a:ln w="25400" cap="rnd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3833495" y="2242185"/>
            <a:ext cx="7122160" cy="2569210"/>
          </a:xfrm>
        </p:spPr>
        <p:txBody>
          <a:bodyPr wrap="square" anchor="t" anchorCtr="0">
            <a:normAutofit/>
          </a:bodyPr>
          <a:lstStyle>
            <a:lvl1pPr algn="r">
              <a:lnSpc>
                <a:spcPct val="100000"/>
              </a:lnSpc>
              <a:defRPr sz="5000" b="0">
                <a:latin typeface="+mj-lt"/>
              </a:defRPr>
            </a:lvl1pPr>
          </a:lstStyle>
          <a:p>
            <a:r>
              <a:rPr lang="en-US" dirty="0">
                <a:sym typeface="+mn-ea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3833406" y="1099230"/>
            <a:ext cx="7122470" cy="972000"/>
          </a:xfrm>
        </p:spPr>
        <p:txBody>
          <a:bodyPr wrap="square" anchor="b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tx1">
                    <a:alpha val="7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8265034" y="4921400"/>
            <a:ext cx="2690842" cy="545625"/>
          </a:xfrm>
          <a:custGeom>
            <a:avLst/>
            <a:gdLst>
              <a:gd name="connsiteX0" fmla="*/ 0 w 2690842"/>
              <a:gd name="connsiteY0" fmla="*/ 0 h 545625"/>
              <a:gd name="connsiteX1" fmla="*/ 2690842 w 2690842"/>
              <a:gd name="connsiteY1" fmla="*/ 0 h 545625"/>
              <a:gd name="connsiteX2" fmla="*/ 2690842 w 2690842"/>
              <a:gd name="connsiteY2" fmla="*/ 440636 h 545625"/>
              <a:gd name="connsiteX3" fmla="*/ 2365574 w 2690842"/>
              <a:gd name="connsiteY3" fmla="*/ 440636 h 545625"/>
              <a:gd name="connsiteX4" fmla="*/ 2280214 w 2690842"/>
              <a:gd name="connsiteY4" fmla="*/ 545625 h 545625"/>
              <a:gd name="connsiteX5" fmla="*/ 0 w 2690842"/>
              <a:gd name="connsiteY5" fmla="*/ 545625 h 54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0842" h="545625">
                <a:moveTo>
                  <a:pt x="0" y="0"/>
                </a:moveTo>
                <a:lnTo>
                  <a:pt x="2690842" y="0"/>
                </a:lnTo>
                <a:lnTo>
                  <a:pt x="2690842" y="440636"/>
                </a:lnTo>
                <a:lnTo>
                  <a:pt x="2365574" y="440636"/>
                </a:lnTo>
                <a:lnTo>
                  <a:pt x="2280214" y="545625"/>
                </a:lnTo>
                <a:lnTo>
                  <a:pt x="0" y="54562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99000">
                  <a:schemeClr val="accent1">
                    <a:alpha val="70000"/>
                  </a:schemeClr>
                </a:gs>
              </a:gsLst>
              <a:lin ang="0" scaled="1"/>
              <a:tileRect/>
            </a:gradFill>
          </a:ln>
        </p:spPr>
        <p:txBody>
          <a:bodyPr wrap="square" rIns="540000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0" name="任意多边形: 形状 19"/>
          <p:cNvSpPr/>
          <p:nvPr userDrawn="1">
            <p:custDataLst>
              <p:tags r:id="rId14"/>
            </p:custDataLst>
          </p:nvPr>
        </p:nvSpPr>
        <p:spPr>
          <a:xfrm flipH="1" flipV="1">
            <a:off x="10606610" y="5397193"/>
            <a:ext cx="312253" cy="69831"/>
          </a:xfrm>
          <a:custGeom>
            <a:avLst/>
            <a:gdLst>
              <a:gd name="connsiteX0" fmla="*/ 278134 w 389081"/>
              <a:gd name="connsiteY0" fmla="*/ 89627 h 89627"/>
              <a:gd name="connsiteX1" fmla="*/ 329769 w 389081"/>
              <a:gd name="connsiteY1" fmla="*/ 89627 h 89627"/>
              <a:gd name="connsiteX2" fmla="*/ 389081 w 389081"/>
              <a:gd name="connsiteY2" fmla="*/ 0 h 89627"/>
              <a:gd name="connsiteX3" fmla="*/ 337446 w 389081"/>
              <a:gd name="connsiteY3" fmla="*/ 0 h 89627"/>
              <a:gd name="connsiteX4" fmla="*/ 185423 w 389081"/>
              <a:gd name="connsiteY4" fmla="*/ 89627 h 89627"/>
              <a:gd name="connsiteX5" fmla="*/ 237057 w 389081"/>
              <a:gd name="connsiteY5" fmla="*/ 89627 h 89627"/>
              <a:gd name="connsiteX6" fmla="*/ 296370 w 389081"/>
              <a:gd name="connsiteY6" fmla="*/ 0 h 89627"/>
              <a:gd name="connsiteX7" fmla="*/ 244735 w 389081"/>
              <a:gd name="connsiteY7" fmla="*/ 0 h 89627"/>
              <a:gd name="connsiteX8" fmla="*/ 92711 w 389081"/>
              <a:gd name="connsiteY8" fmla="*/ 89627 h 89627"/>
              <a:gd name="connsiteX9" fmla="*/ 144346 w 389081"/>
              <a:gd name="connsiteY9" fmla="*/ 89627 h 89627"/>
              <a:gd name="connsiteX10" fmla="*/ 203659 w 389081"/>
              <a:gd name="connsiteY10" fmla="*/ 0 h 89627"/>
              <a:gd name="connsiteX11" fmla="*/ 152024 w 389081"/>
              <a:gd name="connsiteY11" fmla="*/ 0 h 89627"/>
              <a:gd name="connsiteX12" fmla="*/ 0 w 389081"/>
              <a:gd name="connsiteY12" fmla="*/ 89627 h 89627"/>
              <a:gd name="connsiteX13" fmla="*/ 51635 w 389081"/>
              <a:gd name="connsiteY13" fmla="*/ 89627 h 89627"/>
              <a:gd name="connsiteX14" fmla="*/ 110947 w 389081"/>
              <a:gd name="connsiteY14" fmla="*/ 0 h 89627"/>
              <a:gd name="connsiteX15" fmla="*/ 59312 w 389081"/>
              <a:gd name="connsiteY15" fmla="*/ 0 h 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9081" h="89627">
                <a:moveTo>
                  <a:pt x="278134" y="89627"/>
                </a:moveTo>
                <a:lnTo>
                  <a:pt x="329769" y="89627"/>
                </a:lnTo>
                <a:lnTo>
                  <a:pt x="389081" y="0"/>
                </a:lnTo>
                <a:lnTo>
                  <a:pt x="337446" y="0"/>
                </a:lnTo>
                <a:close/>
                <a:moveTo>
                  <a:pt x="185423" y="89627"/>
                </a:moveTo>
                <a:lnTo>
                  <a:pt x="237057" y="89627"/>
                </a:lnTo>
                <a:lnTo>
                  <a:pt x="296370" y="0"/>
                </a:lnTo>
                <a:lnTo>
                  <a:pt x="244735" y="0"/>
                </a:lnTo>
                <a:close/>
                <a:moveTo>
                  <a:pt x="92711" y="89627"/>
                </a:moveTo>
                <a:lnTo>
                  <a:pt x="144346" y="89627"/>
                </a:lnTo>
                <a:lnTo>
                  <a:pt x="203659" y="0"/>
                </a:lnTo>
                <a:lnTo>
                  <a:pt x="152024" y="0"/>
                </a:lnTo>
                <a:close/>
                <a:moveTo>
                  <a:pt x="0" y="89627"/>
                </a:moveTo>
                <a:lnTo>
                  <a:pt x="51635" y="89627"/>
                </a:lnTo>
                <a:lnTo>
                  <a:pt x="110947" y="0"/>
                </a:lnTo>
                <a:lnTo>
                  <a:pt x="59312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37" name="任意多边形: 形状 36"/>
          <p:cNvSpPr/>
          <p:nvPr userDrawn="1">
            <p:custDataLst>
              <p:tags r:id="rId15"/>
            </p:custDataLst>
          </p:nvPr>
        </p:nvSpPr>
        <p:spPr>
          <a:xfrm>
            <a:off x="0" y="460439"/>
            <a:ext cx="2968667" cy="5937123"/>
          </a:xfrm>
          <a:custGeom>
            <a:avLst/>
            <a:gdLst>
              <a:gd name="connsiteX0" fmla="*/ 0 w 2968667"/>
              <a:gd name="connsiteY0" fmla="*/ 0 h 5937123"/>
              <a:gd name="connsiteX1" fmla="*/ 2968459 w 2968667"/>
              <a:gd name="connsiteY1" fmla="*/ 2968457 h 5937123"/>
              <a:gd name="connsiteX2" fmla="*/ 2968667 w 2968667"/>
              <a:gd name="connsiteY2" fmla="*/ 2968457 h 5937123"/>
              <a:gd name="connsiteX3" fmla="*/ 0 w 2968667"/>
              <a:gd name="connsiteY3" fmla="*/ 5937123 h 5937123"/>
              <a:gd name="connsiteX4" fmla="*/ 0 w 2968667"/>
              <a:gd name="connsiteY4" fmla="*/ 4759980 h 5937123"/>
              <a:gd name="connsiteX5" fmla="*/ 1791524 w 2968667"/>
              <a:gd name="connsiteY5" fmla="*/ 2968457 h 5937123"/>
              <a:gd name="connsiteX6" fmla="*/ 0 w 2968667"/>
              <a:gd name="connsiteY6" fmla="*/ 1176935 h 593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667" h="5937123">
                <a:moveTo>
                  <a:pt x="0" y="0"/>
                </a:moveTo>
                <a:lnTo>
                  <a:pt x="2968459" y="2968457"/>
                </a:lnTo>
                <a:lnTo>
                  <a:pt x="2968667" y="2968457"/>
                </a:lnTo>
                <a:lnTo>
                  <a:pt x="0" y="5937123"/>
                </a:lnTo>
                <a:lnTo>
                  <a:pt x="0" y="4759980"/>
                </a:lnTo>
                <a:lnTo>
                  <a:pt x="1791524" y="2968457"/>
                </a:lnTo>
                <a:lnTo>
                  <a:pt x="0" y="11769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cxnSp>
        <p:nvCxnSpPr>
          <p:cNvPr id="11" name="直接连接符 10"/>
          <p:cNvCxnSpPr/>
          <p:nvPr userDrawn="1">
            <p:custDataLst>
              <p:tags r:id="rId16"/>
            </p:custDataLst>
          </p:nvPr>
        </p:nvCxnSpPr>
        <p:spPr>
          <a:xfrm>
            <a:off x="1429263" y="699862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接连接符 11"/>
          <p:cNvCxnSpPr/>
          <p:nvPr userDrawn="1">
            <p:custDataLst>
              <p:tags r:id="rId17"/>
            </p:custDataLst>
          </p:nvPr>
        </p:nvCxnSpPr>
        <p:spPr>
          <a:xfrm>
            <a:off x="1232452" y="699862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接连接符 12"/>
          <p:cNvCxnSpPr/>
          <p:nvPr userDrawn="1">
            <p:custDataLst>
              <p:tags r:id="rId18"/>
            </p:custDataLst>
          </p:nvPr>
        </p:nvCxnSpPr>
        <p:spPr>
          <a:xfrm>
            <a:off x="1035640" y="699862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接连接符 14"/>
          <p:cNvCxnSpPr/>
          <p:nvPr userDrawn="1">
            <p:custDataLst>
              <p:tags r:id="rId19"/>
            </p:custDataLst>
          </p:nvPr>
        </p:nvCxnSpPr>
        <p:spPr>
          <a:xfrm flipV="1">
            <a:off x="1429263" y="3962228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直接连接符 15"/>
          <p:cNvCxnSpPr/>
          <p:nvPr userDrawn="1">
            <p:custDataLst>
              <p:tags r:id="rId20"/>
            </p:custDataLst>
          </p:nvPr>
        </p:nvCxnSpPr>
        <p:spPr>
          <a:xfrm flipV="1">
            <a:off x="1232452" y="3962228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接连接符 16"/>
          <p:cNvCxnSpPr/>
          <p:nvPr userDrawn="1">
            <p:custDataLst>
              <p:tags r:id="rId21"/>
            </p:custDataLst>
          </p:nvPr>
        </p:nvCxnSpPr>
        <p:spPr>
          <a:xfrm flipV="1">
            <a:off x="1035640" y="3962228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任意多边形: 形状 25"/>
          <p:cNvSpPr/>
          <p:nvPr userDrawn="1">
            <p:custDataLst>
              <p:tags r:id="rId22"/>
            </p:custDataLst>
          </p:nvPr>
        </p:nvSpPr>
        <p:spPr>
          <a:xfrm>
            <a:off x="0" y="2874648"/>
            <a:ext cx="554354" cy="1108704"/>
          </a:xfrm>
          <a:custGeom>
            <a:avLst/>
            <a:gdLst>
              <a:gd name="connsiteX0" fmla="*/ 0 w 554354"/>
              <a:gd name="connsiteY0" fmla="*/ 0 h 1108704"/>
              <a:gd name="connsiteX1" fmla="*/ 554354 w 554354"/>
              <a:gd name="connsiteY1" fmla="*/ 554352 h 1108704"/>
              <a:gd name="connsiteX2" fmla="*/ 0 w 554354"/>
              <a:gd name="connsiteY2" fmla="*/ 1108704 h 110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4354" h="1108704">
                <a:moveTo>
                  <a:pt x="0" y="0"/>
                </a:moveTo>
                <a:lnTo>
                  <a:pt x="554354" y="554352"/>
                </a:lnTo>
                <a:lnTo>
                  <a:pt x="0" y="1108704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4" name="任意多边形: 形状 33"/>
          <p:cNvSpPr/>
          <p:nvPr userDrawn="1">
            <p:custDataLst>
              <p:tags r:id="rId23"/>
            </p:custDataLst>
          </p:nvPr>
        </p:nvSpPr>
        <p:spPr>
          <a:xfrm>
            <a:off x="0" y="1337201"/>
            <a:ext cx="2091874" cy="4183599"/>
          </a:xfrm>
          <a:custGeom>
            <a:avLst/>
            <a:gdLst>
              <a:gd name="connsiteX0" fmla="*/ 0 w 2091874"/>
              <a:gd name="connsiteY0" fmla="*/ 0 h 4183599"/>
              <a:gd name="connsiteX1" fmla="*/ 2091727 w 2091874"/>
              <a:gd name="connsiteY1" fmla="*/ 2091726 h 4183599"/>
              <a:gd name="connsiteX2" fmla="*/ 2091874 w 2091874"/>
              <a:gd name="connsiteY2" fmla="*/ 2091726 h 4183599"/>
              <a:gd name="connsiteX3" fmla="*/ 0 w 2091874"/>
              <a:gd name="connsiteY3" fmla="*/ 4183599 h 4183599"/>
              <a:gd name="connsiteX4" fmla="*/ 0 w 2091874"/>
              <a:gd name="connsiteY4" fmla="*/ 3354124 h 4183599"/>
              <a:gd name="connsiteX5" fmla="*/ 1262398 w 2091874"/>
              <a:gd name="connsiteY5" fmla="*/ 2091726 h 4183599"/>
              <a:gd name="connsiteX6" fmla="*/ 0 w 2091874"/>
              <a:gd name="connsiteY6" fmla="*/ 829327 h 418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1874" h="4183599">
                <a:moveTo>
                  <a:pt x="0" y="0"/>
                </a:moveTo>
                <a:lnTo>
                  <a:pt x="2091727" y="2091726"/>
                </a:lnTo>
                <a:lnTo>
                  <a:pt x="2091874" y="2091726"/>
                </a:lnTo>
                <a:lnTo>
                  <a:pt x="0" y="4183599"/>
                </a:lnTo>
                <a:lnTo>
                  <a:pt x="0" y="3354124"/>
                </a:lnTo>
                <a:lnTo>
                  <a:pt x="1262398" y="2091726"/>
                </a:lnTo>
                <a:lnTo>
                  <a:pt x="0" y="82932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1" name="任意多边形: 形状 40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3436547" cy="6858000"/>
          </a:xfrm>
          <a:custGeom>
            <a:avLst/>
            <a:gdLst>
              <a:gd name="connsiteX0" fmla="*/ 1 w 3436547"/>
              <a:gd name="connsiteY0" fmla="*/ 0 h 6871033"/>
              <a:gd name="connsiteX1" fmla="*/ 3436547 w 3436547"/>
              <a:gd name="connsiteY1" fmla="*/ 3435516 h 6871033"/>
              <a:gd name="connsiteX2" fmla="*/ 1 w 3436547"/>
              <a:gd name="connsiteY2" fmla="*/ 6871033 h 6871033"/>
              <a:gd name="connsiteX3" fmla="*/ 0 w 3436547"/>
              <a:gd name="connsiteY3" fmla="*/ 6871032 h 6871033"/>
              <a:gd name="connsiteX4" fmla="*/ 0 w 3436547"/>
              <a:gd name="connsiteY4" fmla="*/ 6041558 h 6871033"/>
              <a:gd name="connsiteX5" fmla="*/ 1 w 3436547"/>
              <a:gd name="connsiteY5" fmla="*/ 6041559 h 6871033"/>
              <a:gd name="connsiteX6" fmla="*/ 2606778 w 3436547"/>
              <a:gd name="connsiteY6" fmla="*/ 3435516 h 6871033"/>
              <a:gd name="connsiteX7" fmla="*/ 1 w 3436547"/>
              <a:gd name="connsiteY7" fmla="*/ 829475 h 6871033"/>
              <a:gd name="connsiteX8" fmla="*/ 0 w 3436547"/>
              <a:gd name="connsiteY8" fmla="*/ 829476 h 6871033"/>
              <a:gd name="connsiteX9" fmla="*/ 0 w 3436547"/>
              <a:gd name="connsiteY9" fmla="*/ 1 h 687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6547" h="6871033">
                <a:moveTo>
                  <a:pt x="1" y="0"/>
                </a:moveTo>
                <a:lnTo>
                  <a:pt x="3436547" y="3435516"/>
                </a:lnTo>
                <a:lnTo>
                  <a:pt x="1" y="6871033"/>
                </a:lnTo>
                <a:lnTo>
                  <a:pt x="0" y="6871032"/>
                </a:lnTo>
                <a:lnTo>
                  <a:pt x="0" y="6041558"/>
                </a:lnTo>
                <a:lnTo>
                  <a:pt x="1" y="6041559"/>
                </a:lnTo>
                <a:lnTo>
                  <a:pt x="2606778" y="3435516"/>
                </a:lnTo>
                <a:lnTo>
                  <a:pt x="1" y="829475"/>
                </a:lnTo>
                <a:lnTo>
                  <a:pt x="0" y="829476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6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4" name="任意多边形: 形状 43"/>
          <p:cNvSpPr/>
          <p:nvPr userDrawn="1">
            <p:custDataLst>
              <p:tags r:id="rId25"/>
            </p:custDataLst>
          </p:nvPr>
        </p:nvSpPr>
        <p:spPr>
          <a:xfrm>
            <a:off x="1468573" y="0"/>
            <a:ext cx="4961673" cy="6857999"/>
          </a:xfrm>
          <a:custGeom>
            <a:avLst/>
            <a:gdLst>
              <a:gd name="connsiteX0" fmla="*/ 13037 w 4961673"/>
              <a:gd name="connsiteY0" fmla="*/ 0 h 6857999"/>
              <a:gd name="connsiteX1" fmla="*/ 1531645 w 4961673"/>
              <a:gd name="connsiteY1" fmla="*/ 0 h 6857999"/>
              <a:gd name="connsiteX2" fmla="*/ 4961673 w 4961673"/>
              <a:gd name="connsiteY2" fmla="*/ 3422495 h 6857999"/>
              <a:gd name="connsiteX3" fmla="*/ 1518608 w 4961673"/>
              <a:gd name="connsiteY3" fmla="*/ 6857999 h 6857999"/>
              <a:gd name="connsiteX4" fmla="*/ 0 w 4961673"/>
              <a:gd name="connsiteY4" fmla="*/ 6857999 h 6857999"/>
              <a:gd name="connsiteX5" fmla="*/ 3443005 w 4961673"/>
              <a:gd name="connsiteY5" fmla="*/ 342249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1673" h="6857999">
                <a:moveTo>
                  <a:pt x="13037" y="0"/>
                </a:moveTo>
                <a:lnTo>
                  <a:pt x="1531645" y="0"/>
                </a:lnTo>
                <a:lnTo>
                  <a:pt x="4961673" y="3422495"/>
                </a:lnTo>
                <a:lnTo>
                  <a:pt x="1518608" y="6857999"/>
                </a:lnTo>
                <a:lnTo>
                  <a:pt x="0" y="6857999"/>
                </a:lnTo>
                <a:lnTo>
                  <a:pt x="3443005" y="3422495"/>
                </a:lnTo>
                <a:close/>
              </a:path>
            </a:pathLst>
          </a:custGeom>
          <a:gradFill flip="none" rotWithShape="1">
            <a:gsLst>
              <a:gs pos="18000">
                <a:schemeClr val="accent1">
                  <a:alpha val="20000"/>
                </a:schemeClr>
              </a:gs>
              <a:gs pos="73000">
                <a:schemeClr val="accent1">
                  <a:alpha val="0"/>
                </a:scheme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矩形 12"/>
          <p:cNvSpPr/>
          <p:nvPr userDrawn="1">
            <p:custDataLst>
              <p:tags r:id="rId3"/>
            </p:custDataLst>
          </p:nvPr>
        </p:nvSpPr>
        <p:spPr>
          <a:xfrm>
            <a:off x="7348406" y="0"/>
            <a:ext cx="4843594" cy="3860800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任意多边形: 形状 3"/>
          <p:cNvSpPr/>
          <p:nvPr userDrawn="1">
            <p:custDataLst>
              <p:tags r:id="rId4"/>
            </p:custDataLst>
          </p:nvPr>
        </p:nvSpPr>
        <p:spPr>
          <a:xfrm>
            <a:off x="10172700" y="53476"/>
            <a:ext cx="2019297" cy="2019903"/>
          </a:xfrm>
          <a:custGeom>
            <a:avLst/>
            <a:gdLst>
              <a:gd name="connsiteX0" fmla="*/ 1 w 3435515"/>
              <a:gd name="connsiteY0" fmla="*/ 0 h 3436545"/>
              <a:gd name="connsiteX1" fmla="*/ 829476 w 3435515"/>
              <a:gd name="connsiteY1" fmla="*/ 0 h 3436545"/>
              <a:gd name="connsiteX2" fmla="*/ 829475 w 3435515"/>
              <a:gd name="connsiteY2" fmla="*/ 1 h 3436545"/>
              <a:gd name="connsiteX3" fmla="*/ 3435515 w 3435515"/>
              <a:gd name="connsiteY3" fmla="*/ 2606776 h 3436545"/>
              <a:gd name="connsiteX4" fmla="*/ 3435515 w 3435515"/>
              <a:gd name="connsiteY4" fmla="*/ 3436545 h 3436545"/>
              <a:gd name="connsiteX5" fmla="*/ 0 w 3435515"/>
              <a:gd name="connsiteY5" fmla="*/ 1 h 343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35515" h="3436545">
                <a:moveTo>
                  <a:pt x="1" y="0"/>
                </a:moveTo>
                <a:lnTo>
                  <a:pt x="829476" y="0"/>
                </a:lnTo>
                <a:lnTo>
                  <a:pt x="829475" y="1"/>
                </a:lnTo>
                <a:lnTo>
                  <a:pt x="3435515" y="2606776"/>
                </a:lnTo>
                <a:lnTo>
                  <a:pt x="3435515" y="3436545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11000">
                <a:schemeClr val="accent1">
                  <a:alpha val="70000"/>
                </a:schemeClr>
              </a:gs>
              <a:gs pos="79000">
                <a:schemeClr val="accent1">
                  <a:alpha val="0"/>
                </a:schemeClr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直接连接符 4"/>
          <p:cNvCxnSpPr/>
          <p:nvPr userDrawn="1">
            <p:custDataLst>
              <p:tags r:id="rId5"/>
            </p:custDataLst>
          </p:nvPr>
        </p:nvCxnSpPr>
        <p:spPr>
          <a:xfrm rot="5400000" flipV="1">
            <a:off x="10414702" y="703131"/>
            <a:ext cx="1297407" cy="1297408"/>
          </a:xfrm>
          <a:prstGeom prst="line">
            <a:avLst/>
          </a:prstGeom>
          <a:noFill/>
          <a:ln w="1587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>
                    <a:alpha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5"/>
          <p:cNvCxnSpPr/>
          <p:nvPr userDrawn="1">
            <p:custDataLst>
              <p:tags r:id="rId6"/>
            </p:custDataLst>
          </p:nvPr>
        </p:nvCxnSpPr>
        <p:spPr>
          <a:xfrm rot="5400000" flipV="1">
            <a:off x="10414702" y="587450"/>
            <a:ext cx="1297407" cy="1297408"/>
          </a:xfrm>
          <a:prstGeom prst="line">
            <a:avLst/>
          </a:prstGeom>
          <a:noFill/>
          <a:ln w="1587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>
                    <a:alpha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接连接符 9"/>
          <p:cNvCxnSpPr/>
          <p:nvPr userDrawn="1">
            <p:custDataLst>
              <p:tags r:id="rId7"/>
            </p:custDataLst>
          </p:nvPr>
        </p:nvCxnSpPr>
        <p:spPr>
          <a:xfrm rot="5400000" flipV="1">
            <a:off x="10433280" y="475577"/>
            <a:ext cx="1297407" cy="1297408"/>
          </a:xfrm>
          <a:prstGeom prst="line">
            <a:avLst/>
          </a:prstGeom>
          <a:noFill/>
          <a:ln w="1587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>
                    <a:alpha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任意多边形: 形状 10"/>
          <p:cNvSpPr/>
          <p:nvPr userDrawn="1">
            <p:custDataLst>
              <p:tags r:id="rId8"/>
            </p:custDataLst>
          </p:nvPr>
        </p:nvSpPr>
        <p:spPr>
          <a:xfrm>
            <a:off x="10346813" y="0"/>
            <a:ext cx="1780328" cy="1780862"/>
          </a:xfrm>
          <a:custGeom>
            <a:avLst/>
            <a:gdLst>
              <a:gd name="connsiteX0" fmla="*/ 1 w 2384969"/>
              <a:gd name="connsiteY0" fmla="*/ 0 h 2385685"/>
              <a:gd name="connsiteX1" fmla="*/ 653123 w 2384969"/>
              <a:gd name="connsiteY1" fmla="*/ 0 h 2385685"/>
              <a:gd name="connsiteX2" fmla="*/ 653122 w 2384969"/>
              <a:gd name="connsiteY2" fmla="*/ 1 h 2385685"/>
              <a:gd name="connsiteX3" fmla="*/ 2384969 w 2384969"/>
              <a:gd name="connsiteY3" fmla="*/ 1732337 h 2385685"/>
              <a:gd name="connsiteX4" fmla="*/ 2384969 w 2384969"/>
              <a:gd name="connsiteY4" fmla="*/ 2385685 h 2385685"/>
              <a:gd name="connsiteX5" fmla="*/ 0 w 2384969"/>
              <a:gd name="connsiteY5" fmla="*/ 1 h 238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4969" h="2385685">
                <a:moveTo>
                  <a:pt x="1" y="0"/>
                </a:moveTo>
                <a:lnTo>
                  <a:pt x="653123" y="0"/>
                </a:lnTo>
                <a:lnTo>
                  <a:pt x="653122" y="1"/>
                </a:lnTo>
                <a:lnTo>
                  <a:pt x="2384969" y="1732337"/>
                </a:lnTo>
                <a:lnTo>
                  <a:pt x="2384969" y="2385685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9000">
                <a:schemeClr val="accent1">
                  <a:alpha val="70000"/>
                </a:schemeClr>
              </a:gs>
              <a:gs pos="79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865505" y="565150"/>
            <a:ext cx="5667375" cy="1081405"/>
          </a:xfrm>
        </p:spPr>
        <p:txBody>
          <a:bodyPr wrap="square" anchor="b">
            <a:normAutofit/>
          </a:bodyPr>
          <a:lstStyle>
            <a:lvl1pPr>
              <a:defRPr sz="6000" b="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任意多边形: 形状 20"/>
          <p:cNvSpPr/>
          <p:nvPr userDrawn="1">
            <p:custDataLst>
              <p:tags r:id="rId3"/>
            </p:custDataLst>
          </p:nvPr>
        </p:nvSpPr>
        <p:spPr>
          <a:xfrm>
            <a:off x="0" y="1299031"/>
            <a:ext cx="2130610" cy="4259938"/>
          </a:xfrm>
          <a:custGeom>
            <a:avLst/>
            <a:gdLst>
              <a:gd name="connsiteX0" fmla="*/ 1 w 2130610"/>
              <a:gd name="connsiteY0" fmla="*/ 0 h 4259938"/>
              <a:gd name="connsiteX1" fmla="*/ 2130610 w 2130610"/>
              <a:gd name="connsiteY1" fmla="*/ 2129969 h 4259938"/>
              <a:gd name="connsiteX2" fmla="*/ 1 w 2130610"/>
              <a:gd name="connsiteY2" fmla="*/ 4259938 h 4259938"/>
              <a:gd name="connsiteX3" fmla="*/ 0 w 2130610"/>
              <a:gd name="connsiteY3" fmla="*/ 4259938 h 4259938"/>
              <a:gd name="connsiteX4" fmla="*/ 0 w 2130610"/>
              <a:gd name="connsiteY4" fmla="*/ 3745676 h 4259938"/>
              <a:gd name="connsiteX5" fmla="*/ 1 w 2130610"/>
              <a:gd name="connsiteY5" fmla="*/ 3745676 h 4259938"/>
              <a:gd name="connsiteX6" fmla="*/ 1616165 w 2130610"/>
              <a:gd name="connsiteY6" fmla="*/ 2129969 h 4259938"/>
              <a:gd name="connsiteX7" fmla="*/ 1 w 2130610"/>
              <a:gd name="connsiteY7" fmla="*/ 514262 h 4259938"/>
              <a:gd name="connsiteX8" fmla="*/ 0 w 2130610"/>
              <a:gd name="connsiteY8" fmla="*/ 514263 h 4259938"/>
              <a:gd name="connsiteX9" fmla="*/ 0 w 2130610"/>
              <a:gd name="connsiteY9" fmla="*/ 1 h 425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0610" h="4259938">
                <a:moveTo>
                  <a:pt x="1" y="0"/>
                </a:moveTo>
                <a:lnTo>
                  <a:pt x="2130610" y="2129969"/>
                </a:lnTo>
                <a:lnTo>
                  <a:pt x="1" y="4259938"/>
                </a:lnTo>
                <a:lnTo>
                  <a:pt x="0" y="4259938"/>
                </a:lnTo>
                <a:lnTo>
                  <a:pt x="0" y="3745676"/>
                </a:lnTo>
                <a:lnTo>
                  <a:pt x="1" y="3745676"/>
                </a:lnTo>
                <a:lnTo>
                  <a:pt x="1616165" y="2129969"/>
                </a:lnTo>
                <a:lnTo>
                  <a:pt x="1" y="514262"/>
                </a:lnTo>
                <a:lnTo>
                  <a:pt x="0" y="514263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0000"/>
                </a:schemeClr>
              </a:gs>
              <a:gs pos="86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3" name="任意多边形: 形状 22"/>
          <p:cNvSpPr/>
          <p:nvPr userDrawn="1">
            <p:custDataLst>
              <p:tags r:id="rId4"/>
            </p:custDataLst>
          </p:nvPr>
        </p:nvSpPr>
        <p:spPr>
          <a:xfrm>
            <a:off x="0" y="2131620"/>
            <a:ext cx="1296932" cy="2593769"/>
          </a:xfrm>
          <a:custGeom>
            <a:avLst/>
            <a:gdLst>
              <a:gd name="connsiteX0" fmla="*/ 0 w 1296932"/>
              <a:gd name="connsiteY0" fmla="*/ 0 h 2593769"/>
              <a:gd name="connsiteX1" fmla="*/ 1296840 w 1296932"/>
              <a:gd name="connsiteY1" fmla="*/ 1296839 h 2593769"/>
              <a:gd name="connsiteX2" fmla="*/ 1296932 w 1296932"/>
              <a:gd name="connsiteY2" fmla="*/ 1296839 h 2593769"/>
              <a:gd name="connsiteX3" fmla="*/ 0 w 1296932"/>
              <a:gd name="connsiteY3" fmla="*/ 2593769 h 2593769"/>
              <a:gd name="connsiteX4" fmla="*/ 0 w 1296932"/>
              <a:gd name="connsiteY4" fmla="*/ 2079507 h 2593769"/>
              <a:gd name="connsiteX5" fmla="*/ 782669 w 1296932"/>
              <a:gd name="connsiteY5" fmla="*/ 1296839 h 2593769"/>
              <a:gd name="connsiteX6" fmla="*/ 0 w 1296932"/>
              <a:gd name="connsiteY6" fmla="*/ 514171 h 259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6932" h="2593769">
                <a:moveTo>
                  <a:pt x="0" y="0"/>
                </a:moveTo>
                <a:lnTo>
                  <a:pt x="1296840" y="1296839"/>
                </a:lnTo>
                <a:lnTo>
                  <a:pt x="1296932" y="1296839"/>
                </a:lnTo>
                <a:lnTo>
                  <a:pt x="0" y="2593769"/>
                </a:lnTo>
                <a:lnTo>
                  <a:pt x="0" y="2079507"/>
                </a:lnTo>
                <a:lnTo>
                  <a:pt x="782669" y="1296839"/>
                </a:lnTo>
                <a:lnTo>
                  <a:pt x="0" y="514171"/>
                </a:lnTo>
                <a:close/>
              </a:path>
            </a:pathLst>
          </a:custGeom>
          <a:gradFill flip="none" rotWithShape="1">
            <a:gsLst>
              <a:gs pos="12000">
                <a:schemeClr val="accent1">
                  <a:alpha val="98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6" name="任意多边形: 形状 25"/>
          <p:cNvSpPr/>
          <p:nvPr userDrawn="1">
            <p:custDataLst>
              <p:tags r:id="rId5"/>
            </p:custDataLst>
          </p:nvPr>
        </p:nvSpPr>
        <p:spPr>
          <a:xfrm>
            <a:off x="0" y="1588536"/>
            <a:ext cx="1840531" cy="3680928"/>
          </a:xfrm>
          <a:custGeom>
            <a:avLst/>
            <a:gdLst>
              <a:gd name="connsiteX0" fmla="*/ 0 w 1840531"/>
              <a:gd name="connsiteY0" fmla="*/ 0 h 3680928"/>
              <a:gd name="connsiteX1" fmla="*/ 1840401 w 1840531"/>
              <a:gd name="connsiteY1" fmla="*/ 1840399 h 3680928"/>
              <a:gd name="connsiteX2" fmla="*/ 1840531 w 1840531"/>
              <a:gd name="connsiteY2" fmla="*/ 1840399 h 3680928"/>
              <a:gd name="connsiteX3" fmla="*/ 0 w 1840531"/>
              <a:gd name="connsiteY3" fmla="*/ 3680928 h 3680928"/>
              <a:gd name="connsiteX4" fmla="*/ 0 w 1840531"/>
              <a:gd name="connsiteY4" fmla="*/ 2951117 h 3680928"/>
              <a:gd name="connsiteX5" fmla="*/ 1110719 w 1840531"/>
              <a:gd name="connsiteY5" fmla="*/ 1840399 h 3680928"/>
              <a:gd name="connsiteX6" fmla="*/ 0 w 1840531"/>
              <a:gd name="connsiteY6" fmla="*/ 729681 h 3680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0531" h="3680928">
                <a:moveTo>
                  <a:pt x="0" y="0"/>
                </a:moveTo>
                <a:lnTo>
                  <a:pt x="1840401" y="1840399"/>
                </a:lnTo>
                <a:lnTo>
                  <a:pt x="1840531" y="1840399"/>
                </a:lnTo>
                <a:lnTo>
                  <a:pt x="0" y="3680928"/>
                </a:lnTo>
                <a:lnTo>
                  <a:pt x="0" y="2951117"/>
                </a:lnTo>
                <a:lnTo>
                  <a:pt x="1110719" y="1840399"/>
                </a:lnTo>
                <a:lnTo>
                  <a:pt x="0" y="72968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7" name="任意多边形: 形状 26"/>
          <p:cNvSpPr/>
          <p:nvPr userDrawn="1">
            <p:custDataLst>
              <p:tags r:id="rId6"/>
            </p:custDataLst>
          </p:nvPr>
        </p:nvSpPr>
        <p:spPr>
          <a:xfrm>
            <a:off x="0" y="1"/>
            <a:ext cx="4961673" cy="6857999"/>
          </a:xfrm>
          <a:custGeom>
            <a:avLst/>
            <a:gdLst>
              <a:gd name="connsiteX0" fmla="*/ 13037 w 4961673"/>
              <a:gd name="connsiteY0" fmla="*/ 0 h 6857999"/>
              <a:gd name="connsiteX1" fmla="*/ 1531645 w 4961673"/>
              <a:gd name="connsiteY1" fmla="*/ 0 h 6857999"/>
              <a:gd name="connsiteX2" fmla="*/ 4961673 w 4961673"/>
              <a:gd name="connsiteY2" fmla="*/ 3422495 h 6857999"/>
              <a:gd name="connsiteX3" fmla="*/ 1518608 w 4961673"/>
              <a:gd name="connsiteY3" fmla="*/ 6857999 h 6857999"/>
              <a:gd name="connsiteX4" fmla="*/ 0 w 4961673"/>
              <a:gd name="connsiteY4" fmla="*/ 6857999 h 6857999"/>
              <a:gd name="connsiteX5" fmla="*/ 3443005 w 4961673"/>
              <a:gd name="connsiteY5" fmla="*/ 342249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1673" h="6857999">
                <a:moveTo>
                  <a:pt x="13037" y="0"/>
                </a:moveTo>
                <a:lnTo>
                  <a:pt x="1531645" y="0"/>
                </a:lnTo>
                <a:lnTo>
                  <a:pt x="4961673" y="3422495"/>
                </a:lnTo>
                <a:lnTo>
                  <a:pt x="1518608" y="6857999"/>
                </a:lnTo>
                <a:lnTo>
                  <a:pt x="0" y="6857999"/>
                </a:lnTo>
                <a:lnTo>
                  <a:pt x="3443005" y="342249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73000">
                <a:schemeClr val="accent1">
                  <a:alpha val="0"/>
                </a:scheme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0" name="任意多边形: 形状 29"/>
          <p:cNvSpPr/>
          <p:nvPr userDrawn="1">
            <p:custDataLst>
              <p:tags r:id="rId7"/>
            </p:custDataLst>
          </p:nvPr>
        </p:nvSpPr>
        <p:spPr>
          <a:xfrm flipH="1">
            <a:off x="10061390" y="1299031"/>
            <a:ext cx="2130610" cy="4259938"/>
          </a:xfrm>
          <a:custGeom>
            <a:avLst/>
            <a:gdLst>
              <a:gd name="connsiteX0" fmla="*/ 1 w 2130610"/>
              <a:gd name="connsiteY0" fmla="*/ 0 h 4259938"/>
              <a:gd name="connsiteX1" fmla="*/ 2130610 w 2130610"/>
              <a:gd name="connsiteY1" fmla="*/ 2129969 h 4259938"/>
              <a:gd name="connsiteX2" fmla="*/ 1 w 2130610"/>
              <a:gd name="connsiteY2" fmla="*/ 4259938 h 4259938"/>
              <a:gd name="connsiteX3" fmla="*/ 0 w 2130610"/>
              <a:gd name="connsiteY3" fmla="*/ 4259938 h 4259938"/>
              <a:gd name="connsiteX4" fmla="*/ 0 w 2130610"/>
              <a:gd name="connsiteY4" fmla="*/ 3745676 h 4259938"/>
              <a:gd name="connsiteX5" fmla="*/ 1 w 2130610"/>
              <a:gd name="connsiteY5" fmla="*/ 3745676 h 4259938"/>
              <a:gd name="connsiteX6" fmla="*/ 1616165 w 2130610"/>
              <a:gd name="connsiteY6" fmla="*/ 2129969 h 4259938"/>
              <a:gd name="connsiteX7" fmla="*/ 1 w 2130610"/>
              <a:gd name="connsiteY7" fmla="*/ 514262 h 4259938"/>
              <a:gd name="connsiteX8" fmla="*/ 0 w 2130610"/>
              <a:gd name="connsiteY8" fmla="*/ 514263 h 4259938"/>
              <a:gd name="connsiteX9" fmla="*/ 0 w 2130610"/>
              <a:gd name="connsiteY9" fmla="*/ 1 h 425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0610" h="4259938">
                <a:moveTo>
                  <a:pt x="1" y="0"/>
                </a:moveTo>
                <a:lnTo>
                  <a:pt x="2130610" y="2129969"/>
                </a:lnTo>
                <a:lnTo>
                  <a:pt x="1" y="4259938"/>
                </a:lnTo>
                <a:lnTo>
                  <a:pt x="0" y="4259938"/>
                </a:lnTo>
                <a:lnTo>
                  <a:pt x="0" y="3745676"/>
                </a:lnTo>
                <a:lnTo>
                  <a:pt x="1" y="3745676"/>
                </a:lnTo>
                <a:lnTo>
                  <a:pt x="1616165" y="2129969"/>
                </a:lnTo>
                <a:lnTo>
                  <a:pt x="1" y="514262"/>
                </a:lnTo>
                <a:lnTo>
                  <a:pt x="0" y="514263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0000"/>
                </a:schemeClr>
              </a:gs>
              <a:gs pos="86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1" name="任意多边形: 形状 30"/>
          <p:cNvSpPr/>
          <p:nvPr userDrawn="1">
            <p:custDataLst>
              <p:tags r:id="rId8"/>
            </p:custDataLst>
          </p:nvPr>
        </p:nvSpPr>
        <p:spPr>
          <a:xfrm flipH="1">
            <a:off x="10895068" y="2131620"/>
            <a:ext cx="1296932" cy="2593769"/>
          </a:xfrm>
          <a:custGeom>
            <a:avLst/>
            <a:gdLst>
              <a:gd name="connsiteX0" fmla="*/ 0 w 1296932"/>
              <a:gd name="connsiteY0" fmla="*/ 0 h 2593769"/>
              <a:gd name="connsiteX1" fmla="*/ 1296840 w 1296932"/>
              <a:gd name="connsiteY1" fmla="*/ 1296839 h 2593769"/>
              <a:gd name="connsiteX2" fmla="*/ 1296932 w 1296932"/>
              <a:gd name="connsiteY2" fmla="*/ 1296839 h 2593769"/>
              <a:gd name="connsiteX3" fmla="*/ 0 w 1296932"/>
              <a:gd name="connsiteY3" fmla="*/ 2593769 h 2593769"/>
              <a:gd name="connsiteX4" fmla="*/ 0 w 1296932"/>
              <a:gd name="connsiteY4" fmla="*/ 2079507 h 2593769"/>
              <a:gd name="connsiteX5" fmla="*/ 782669 w 1296932"/>
              <a:gd name="connsiteY5" fmla="*/ 1296839 h 2593769"/>
              <a:gd name="connsiteX6" fmla="*/ 0 w 1296932"/>
              <a:gd name="connsiteY6" fmla="*/ 514171 h 259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6932" h="2593769">
                <a:moveTo>
                  <a:pt x="0" y="0"/>
                </a:moveTo>
                <a:lnTo>
                  <a:pt x="1296840" y="1296839"/>
                </a:lnTo>
                <a:lnTo>
                  <a:pt x="1296932" y="1296839"/>
                </a:lnTo>
                <a:lnTo>
                  <a:pt x="0" y="2593769"/>
                </a:lnTo>
                <a:lnTo>
                  <a:pt x="0" y="2079507"/>
                </a:lnTo>
                <a:lnTo>
                  <a:pt x="782669" y="1296839"/>
                </a:lnTo>
                <a:lnTo>
                  <a:pt x="0" y="514171"/>
                </a:lnTo>
                <a:close/>
              </a:path>
            </a:pathLst>
          </a:custGeom>
          <a:gradFill flip="none" rotWithShape="1">
            <a:gsLst>
              <a:gs pos="12000">
                <a:schemeClr val="accent1">
                  <a:alpha val="98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2" name="任意多边形: 形状 31"/>
          <p:cNvSpPr/>
          <p:nvPr userDrawn="1">
            <p:custDataLst>
              <p:tags r:id="rId9"/>
            </p:custDataLst>
          </p:nvPr>
        </p:nvSpPr>
        <p:spPr>
          <a:xfrm flipH="1">
            <a:off x="10351469" y="1588536"/>
            <a:ext cx="1840531" cy="3680928"/>
          </a:xfrm>
          <a:custGeom>
            <a:avLst/>
            <a:gdLst>
              <a:gd name="connsiteX0" fmla="*/ 0 w 1840531"/>
              <a:gd name="connsiteY0" fmla="*/ 0 h 3680928"/>
              <a:gd name="connsiteX1" fmla="*/ 1840401 w 1840531"/>
              <a:gd name="connsiteY1" fmla="*/ 1840399 h 3680928"/>
              <a:gd name="connsiteX2" fmla="*/ 1840531 w 1840531"/>
              <a:gd name="connsiteY2" fmla="*/ 1840399 h 3680928"/>
              <a:gd name="connsiteX3" fmla="*/ 0 w 1840531"/>
              <a:gd name="connsiteY3" fmla="*/ 3680928 h 3680928"/>
              <a:gd name="connsiteX4" fmla="*/ 0 w 1840531"/>
              <a:gd name="connsiteY4" fmla="*/ 2951117 h 3680928"/>
              <a:gd name="connsiteX5" fmla="*/ 1110719 w 1840531"/>
              <a:gd name="connsiteY5" fmla="*/ 1840399 h 3680928"/>
              <a:gd name="connsiteX6" fmla="*/ 0 w 1840531"/>
              <a:gd name="connsiteY6" fmla="*/ 729681 h 3680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0531" h="3680928">
                <a:moveTo>
                  <a:pt x="0" y="0"/>
                </a:moveTo>
                <a:lnTo>
                  <a:pt x="1840401" y="1840399"/>
                </a:lnTo>
                <a:lnTo>
                  <a:pt x="1840531" y="1840399"/>
                </a:lnTo>
                <a:lnTo>
                  <a:pt x="0" y="3680928"/>
                </a:lnTo>
                <a:lnTo>
                  <a:pt x="0" y="2951117"/>
                </a:lnTo>
                <a:lnTo>
                  <a:pt x="1110719" y="1840399"/>
                </a:lnTo>
                <a:lnTo>
                  <a:pt x="0" y="72968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3" name="任意多边形: 形状 32"/>
          <p:cNvSpPr/>
          <p:nvPr userDrawn="1">
            <p:custDataLst>
              <p:tags r:id="rId10"/>
            </p:custDataLst>
          </p:nvPr>
        </p:nvSpPr>
        <p:spPr>
          <a:xfrm flipH="1">
            <a:off x="7230327" y="1"/>
            <a:ext cx="4961673" cy="6857999"/>
          </a:xfrm>
          <a:custGeom>
            <a:avLst/>
            <a:gdLst>
              <a:gd name="connsiteX0" fmla="*/ 13037 w 4961673"/>
              <a:gd name="connsiteY0" fmla="*/ 0 h 6857999"/>
              <a:gd name="connsiteX1" fmla="*/ 1531645 w 4961673"/>
              <a:gd name="connsiteY1" fmla="*/ 0 h 6857999"/>
              <a:gd name="connsiteX2" fmla="*/ 4961673 w 4961673"/>
              <a:gd name="connsiteY2" fmla="*/ 3422495 h 6857999"/>
              <a:gd name="connsiteX3" fmla="*/ 1518608 w 4961673"/>
              <a:gd name="connsiteY3" fmla="*/ 6857999 h 6857999"/>
              <a:gd name="connsiteX4" fmla="*/ 0 w 4961673"/>
              <a:gd name="connsiteY4" fmla="*/ 6857999 h 6857999"/>
              <a:gd name="connsiteX5" fmla="*/ 3443005 w 4961673"/>
              <a:gd name="connsiteY5" fmla="*/ 342249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1673" h="6857999">
                <a:moveTo>
                  <a:pt x="13037" y="0"/>
                </a:moveTo>
                <a:lnTo>
                  <a:pt x="1531645" y="0"/>
                </a:lnTo>
                <a:lnTo>
                  <a:pt x="4961673" y="3422495"/>
                </a:lnTo>
                <a:lnTo>
                  <a:pt x="1518608" y="6857999"/>
                </a:lnTo>
                <a:lnTo>
                  <a:pt x="0" y="6857999"/>
                </a:lnTo>
                <a:lnTo>
                  <a:pt x="3443005" y="342249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73000">
                <a:schemeClr val="accent1">
                  <a:alpha val="0"/>
                </a:scheme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任意多边形: 形状 13"/>
          <p:cNvSpPr/>
          <p:nvPr userDrawn="1">
            <p:custDataLst>
              <p:tags r:id="rId11"/>
            </p:custDataLst>
          </p:nvPr>
        </p:nvSpPr>
        <p:spPr>
          <a:xfrm>
            <a:off x="5872175" y="4594942"/>
            <a:ext cx="447650" cy="67872"/>
          </a:xfrm>
          <a:custGeom>
            <a:avLst/>
            <a:gdLst>
              <a:gd name="connsiteX0" fmla="*/ 413714 w 447650"/>
              <a:gd name="connsiteY0" fmla="*/ 0 h 67872"/>
              <a:gd name="connsiteX1" fmla="*/ 447650 w 447650"/>
              <a:gd name="connsiteY1" fmla="*/ 33936 h 67872"/>
              <a:gd name="connsiteX2" fmla="*/ 413714 w 447650"/>
              <a:gd name="connsiteY2" fmla="*/ 67872 h 67872"/>
              <a:gd name="connsiteX3" fmla="*/ 379778 w 447650"/>
              <a:gd name="connsiteY3" fmla="*/ 33936 h 67872"/>
              <a:gd name="connsiteX4" fmla="*/ 413714 w 447650"/>
              <a:gd name="connsiteY4" fmla="*/ 0 h 67872"/>
              <a:gd name="connsiteX5" fmla="*/ 287122 w 447650"/>
              <a:gd name="connsiteY5" fmla="*/ 0 h 67872"/>
              <a:gd name="connsiteX6" fmla="*/ 321058 w 447650"/>
              <a:gd name="connsiteY6" fmla="*/ 33936 h 67872"/>
              <a:gd name="connsiteX7" fmla="*/ 287122 w 447650"/>
              <a:gd name="connsiteY7" fmla="*/ 67872 h 67872"/>
              <a:gd name="connsiteX8" fmla="*/ 253186 w 447650"/>
              <a:gd name="connsiteY8" fmla="*/ 33936 h 67872"/>
              <a:gd name="connsiteX9" fmla="*/ 287122 w 447650"/>
              <a:gd name="connsiteY9" fmla="*/ 0 h 67872"/>
              <a:gd name="connsiteX10" fmla="*/ 160529 w 447650"/>
              <a:gd name="connsiteY10" fmla="*/ 0 h 67872"/>
              <a:gd name="connsiteX11" fmla="*/ 194465 w 447650"/>
              <a:gd name="connsiteY11" fmla="*/ 33936 h 67872"/>
              <a:gd name="connsiteX12" fmla="*/ 160529 w 447650"/>
              <a:gd name="connsiteY12" fmla="*/ 67872 h 67872"/>
              <a:gd name="connsiteX13" fmla="*/ 126593 w 447650"/>
              <a:gd name="connsiteY13" fmla="*/ 33936 h 67872"/>
              <a:gd name="connsiteX14" fmla="*/ 160529 w 447650"/>
              <a:gd name="connsiteY14" fmla="*/ 0 h 67872"/>
              <a:gd name="connsiteX15" fmla="*/ 33936 w 447650"/>
              <a:gd name="connsiteY15" fmla="*/ 0 h 67872"/>
              <a:gd name="connsiteX16" fmla="*/ 67872 w 447650"/>
              <a:gd name="connsiteY16" fmla="*/ 33936 h 67872"/>
              <a:gd name="connsiteX17" fmla="*/ 33936 w 447650"/>
              <a:gd name="connsiteY17" fmla="*/ 67872 h 67872"/>
              <a:gd name="connsiteX18" fmla="*/ 0 w 447650"/>
              <a:gd name="connsiteY18" fmla="*/ 33936 h 67872"/>
              <a:gd name="connsiteX19" fmla="*/ 33936 w 447650"/>
              <a:gd name="connsiteY19" fmla="*/ 0 h 6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7650" h="67872">
                <a:moveTo>
                  <a:pt x="413714" y="0"/>
                </a:moveTo>
                <a:cubicBezTo>
                  <a:pt x="432456" y="0"/>
                  <a:pt x="447650" y="15194"/>
                  <a:pt x="447650" y="33936"/>
                </a:cubicBezTo>
                <a:cubicBezTo>
                  <a:pt x="447650" y="52678"/>
                  <a:pt x="432456" y="67872"/>
                  <a:pt x="413714" y="67872"/>
                </a:cubicBezTo>
                <a:cubicBezTo>
                  <a:pt x="394972" y="67872"/>
                  <a:pt x="379778" y="52678"/>
                  <a:pt x="379778" y="33936"/>
                </a:cubicBezTo>
                <a:cubicBezTo>
                  <a:pt x="379778" y="15194"/>
                  <a:pt x="394972" y="0"/>
                  <a:pt x="413714" y="0"/>
                </a:cubicBezTo>
                <a:close/>
                <a:moveTo>
                  <a:pt x="287122" y="0"/>
                </a:moveTo>
                <a:cubicBezTo>
                  <a:pt x="305864" y="0"/>
                  <a:pt x="321058" y="15194"/>
                  <a:pt x="321058" y="33936"/>
                </a:cubicBezTo>
                <a:cubicBezTo>
                  <a:pt x="321058" y="52678"/>
                  <a:pt x="305864" y="67872"/>
                  <a:pt x="287122" y="67872"/>
                </a:cubicBezTo>
                <a:cubicBezTo>
                  <a:pt x="268380" y="67872"/>
                  <a:pt x="253186" y="52678"/>
                  <a:pt x="253186" y="33936"/>
                </a:cubicBezTo>
                <a:cubicBezTo>
                  <a:pt x="253186" y="15194"/>
                  <a:pt x="268380" y="0"/>
                  <a:pt x="287122" y="0"/>
                </a:cubicBezTo>
                <a:close/>
                <a:moveTo>
                  <a:pt x="160529" y="0"/>
                </a:moveTo>
                <a:cubicBezTo>
                  <a:pt x="179271" y="0"/>
                  <a:pt x="194465" y="15194"/>
                  <a:pt x="194465" y="33936"/>
                </a:cubicBezTo>
                <a:cubicBezTo>
                  <a:pt x="194465" y="52678"/>
                  <a:pt x="179271" y="67872"/>
                  <a:pt x="160529" y="67872"/>
                </a:cubicBezTo>
                <a:cubicBezTo>
                  <a:pt x="141787" y="67872"/>
                  <a:pt x="126593" y="52678"/>
                  <a:pt x="126593" y="33936"/>
                </a:cubicBezTo>
                <a:cubicBezTo>
                  <a:pt x="126593" y="15194"/>
                  <a:pt x="141787" y="0"/>
                  <a:pt x="160529" y="0"/>
                </a:cubicBezTo>
                <a:close/>
                <a:moveTo>
                  <a:pt x="33936" y="0"/>
                </a:moveTo>
                <a:cubicBezTo>
                  <a:pt x="52678" y="0"/>
                  <a:pt x="67872" y="15194"/>
                  <a:pt x="67872" y="33936"/>
                </a:cubicBezTo>
                <a:cubicBezTo>
                  <a:pt x="67872" y="52678"/>
                  <a:pt x="52678" y="67872"/>
                  <a:pt x="33936" y="67872"/>
                </a:cubicBezTo>
                <a:cubicBezTo>
                  <a:pt x="15194" y="67872"/>
                  <a:pt x="0" y="52678"/>
                  <a:pt x="0" y="33936"/>
                </a:cubicBezTo>
                <a:cubicBezTo>
                  <a:pt x="0" y="15194"/>
                  <a:pt x="15194" y="0"/>
                  <a:pt x="339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直接连接符 14"/>
          <p:cNvCxnSpPr/>
          <p:nvPr userDrawn="1">
            <p:custDataLst>
              <p:tags r:id="rId12"/>
            </p:custDataLst>
          </p:nvPr>
        </p:nvCxnSpPr>
        <p:spPr>
          <a:xfrm flipH="1">
            <a:off x="3655150" y="4628878"/>
            <a:ext cx="1440000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13"/>
            </p:custDataLst>
          </p:nvPr>
        </p:nvCxnSpPr>
        <p:spPr>
          <a:xfrm>
            <a:off x="7096850" y="4628878"/>
            <a:ext cx="1440000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4"/>
            </p:custDataLst>
          </p:nvPr>
        </p:nvSpPr>
        <p:spPr>
          <a:xfrm>
            <a:off x="1526540" y="3022600"/>
            <a:ext cx="9144000" cy="1293495"/>
          </a:xfrm>
        </p:spPr>
        <p:txBody>
          <a:bodyPr wrap="square" anchor="t" anchorCtr="0">
            <a:normAutofit/>
          </a:bodyPr>
          <a:lstStyle>
            <a:lvl1pPr algn="ctr">
              <a:defRPr sz="4800" b="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18"/>
            </p:custDataLst>
          </p:nvPr>
        </p:nvSpPr>
        <p:spPr>
          <a:xfrm>
            <a:off x="1524000" y="1573525"/>
            <a:ext cx="9144000" cy="1224000"/>
          </a:xfrm>
        </p:spPr>
        <p:txBody>
          <a:bodyPr wrap="none" anchor="b" anchorCtr="0">
            <a:normAutofit/>
          </a:bodyPr>
          <a:lstStyle>
            <a:lvl1pPr marL="0" indent="0" algn="ctr">
              <a:buNone/>
              <a:defRPr sz="7200" b="1">
                <a:gradFill>
                  <a:gsLst>
                    <a:gs pos="59628">
                      <a:schemeClr val="accent1">
                        <a:lumMod val="60000"/>
                        <a:lumOff val="40000"/>
                      </a:schemeClr>
                    </a:gs>
                    <a:gs pos="21000">
                      <a:schemeClr val="accent1">
                        <a:alpha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16200000" scaled="1"/>
                </a:gra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595" y="360045"/>
            <a:ext cx="10799445" cy="864235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595" y="360045"/>
            <a:ext cx="10798175" cy="864235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30"/>
          <p:cNvSpPr/>
          <p:nvPr userDrawn="1">
            <p:custDataLst>
              <p:tags r:id="rId3"/>
            </p:custDataLst>
          </p:nvPr>
        </p:nvSpPr>
        <p:spPr>
          <a:xfrm flipH="1" flipV="1">
            <a:off x="0" y="2997200"/>
            <a:ext cx="4843594" cy="3860800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任意多边形: 形状 2"/>
          <p:cNvSpPr/>
          <p:nvPr userDrawn="1">
            <p:custDataLst>
              <p:tags r:id="rId4"/>
            </p:custDataLst>
          </p:nvPr>
        </p:nvSpPr>
        <p:spPr>
          <a:xfrm flipH="1">
            <a:off x="1240512" y="846740"/>
            <a:ext cx="556181" cy="84328"/>
          </a:xfrm>
          <a:custGeom>
            <a:avLst/>
            <a:gdLst>
              <a:gd name="connsiteX0" fmla="*/ 42164 w 556181"/>
              <a:gd name="connsiteY0" fmla="*/ 0 h 84328"/>
              <a:gd name="connsiteX1" fmla="*/ 0 w 556181"/>
              <a:gd name="connsiteY1" fmla="*/ 42164 h 84328"/>
              <a:gd name="connsiteX2" fmla="*/ 42164 w 556181"/>
              <a:gd name="connsiteY2" fmla="*/ 84328 h 84328"/>
              <a:gd name="connsiteX3" fmla="*/ 84328 w 556181"/>
              <a:gd name="connsiteY3" fmla="*/ 42164 h 84328"/>
              <a:gd name="connsiteX4" fmla="*/ 42164 w 556181"/>
              <a:gd name="connsiteY4" fmla="*/ 0 h 84328"/>
              <a:gd name="connsiteX5" fmla="*/ 199448 w 556181"/>
              <a:gd name="connsiteY5" fmla="*/ 0 h 84328"/>
              <a:gd name="connsiteX6" fmla="*/ 157284 w 556181"/>
              <a:gd name="connsiteY6" fmla="*/ 42164 h 84328"/>
              <a:gd name="connsiteX7" fmla="*/ 199448 w 556181"/>
              <a:gd name="connsiteY7" fmla="*/ 84328 h 84328"/>
              <a:gd name="connsiteX8" fmla="*/ 241612 w 556181"/>
              <a:gd name="connsiteY8" fmla="*/ 42164 h 84328"/>
              <a:gd name="connsiteX9" fmla="*/ 199448 w 556181"/>
              <a:gd name="connsiteY9" fmla="*/ 0 h 84328"/>
              <a:gd name="connsiteX10" fmla="*/ 356734 w 556181"/>
              <a:gd name="connsiteY10" fmla="*/ 0 h 84328"/>
              <a:gd name="connsiteX11" fmla="*/ 314570 w 556181"/>
              <a:gd name="connsiteY11" fmla="*/ 42164 h 84328"/>
              <a:gd name="connsiteX12" fmla="*/ 356734 w 556181"/>
              <a:gd name="connsiteY12" fmla="*/ 84328 h 84328"/>
              <a:gd name="connsiteX13" fmla="*/ 398898 w 556181"/>
              <a:gd name="connsiteY13" fmla="*/ 42164 h 84328"/>
              <a:gd name="connsiteX14" fmla="*/ 356734 w 556181"/>
              <a:gd name="connsiteY14" fmla="*/ 0 h 84328"/>
              <a:gd name="connsiteX15" fmla="*/ 514017 w 556181"/>
              <a:gd name="connsiteY15" fmla="*/ 0 h 84328"/>
              <a:gd name="connsiteX16" fmla="*/ 471853 w 556181"/>
              <a:gd name="connsiteY16" fmla="*/ 42164 h 84328"/>
              <a:gd name="connsiteX17" fmla="*/ 514017 w 556181"/>
              <a:gd name="connsiteY17" fmla="*/ 84328 h 84328"/>
              <a:gd name="connsiteX18" fmla="*/ 556181 w 556181"/>
              <a:gd name="connsiteY18" fmla="*/ 42164 h 84328"/>
              <a:gd name="connsiteX19" fmla="*/ 514017 w 556181"/>
              <a:gd name="connsiteY19" fmla="*/ 0 h 8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56181" h="84328">
                <a:moveTo>
                  <a:pt x="42164" y="0"/>
                </a:moveTo>
                <a:cubicBezTo>
                  <a:pt x="18877" y="0"/>
                  <a:pt x="0" y="18877"/>
                  <a:pt x="0" y="42164"/>
                </a:cubicBezTo>
                <a:cubicBezTo>
                  <a:pt x="0" y="65451"/>
                  <a:pt x="18877" y="84328"/>
                  <a:pt x="42164" y="84328"/>
                </a:cubicBezTo>
                <a:cubicBezTo>
                  <a:pt x="65451" y="84328"/>
                  <a:pt x="84328" y="65451"/>
                  <a:pt x="84328" y="42164"/>
                </a:cubicBezTo>
                <a:cubicBezTo>
                  <a:pt x="84328" y="18877"/>
                  <a:pt x="65451" y="0"/>
                  <a:pt x="42164" y="0"/>
                </a:cubicBezTo>
                <a:close/>
                <a:moveTo>
                  <a:pt x="199448" y="0"/>
                </a:moveTo>
                <a:cubicBezTo>
                  <a:pt x="176161" y="0"/>
                  <a:pt x="157284" y="18877"/>
                  <a:pt x="157284" y="42164"/>
                </a:cubicBezTo>
                <a:cubicBezTo>
                  <a:pt x="157284" y="65451"/>
                  <a:pt x="176161" y="84328"/>
                  <a:pt x="199448" y="84328"/>
                </a:cubicBezTo>
                <a:cubicBezTo>
                  <a:pt x="222735" y="84328"/>
                  <a:pt x="241612" y="65451"/>
                  <a:pt x="241612" y="42164"/>
                </a:cubicBezTo>
                <a:cubicBezTo>
                  <a:pt x="241612" y="18877"/>
                  <a:pt x="222735" y="0"/>
                  <a:pt x="199448" y="0"/>
                </a:cubicBezTo>
                <a:close/>
                <a:moveTo>
                  <a:pt x="356734" y="0"/>
                </a:moveTo>
                <a:cubicBezTo>
                  <a:pt x="333447" y="0"/>
                  <a:pt x="314570" y="18877"/>
                  <a:pt x="314570" y="42164"/>
                </a:cubicBezTo>
                <a:cubicBezTo>
                  <a:pt x="314570" y="65451"/>
                  <a:pt x="333447" y="84328"/>
                  <a:pt x="356734" y="84328"/>
                </a:cubicBezTo>
                <a:cubicBezTo>
                  <a:pt x="380021" y="84328"/>
                  <a:pt x="398898" y="65451"/>
                  <a:pt x="398898" y="42164"/>
                </a:cubicBezTo>
                <a:cubicBezTo>
                  <a:pt x="398898" y="18877"/>
                  <a:pt x="380021" y="0"/>
                  <a:pt x="356734" y="0"/>
                </a:cubicBezTo>
                <a:close/>
                <a:moveTo>
                  <a:pt x="514017" y="0"/>
                </a:moveTo>
                <a:cubicBezTo>
                  <a:pt x="490730" y="0"/>
                  <a:pt x="471853" y="18877"/>
                  <a:pt x="471853" y="42164"/>
                </a:cubicBezTo>
                <a:cubicBezTo>
                  <a:pt x="471853" y="65451"/>
                  <a:pt x="490730" y="84328"/>
                  <a:pt x="514017" y="84328"/>
                </a:cubicBezTo>
                <a:cubicBezTo>
                  <a:pt x="537304" y="84328"/>
                  <a:pt x="556181" y="65451"/>
                  <a:pt x="556181" y="42164"/>
                </a:cubicBezTo>
                <a:cubicBezTo>
                  <a:pt x="556181" y="18877"/>
                  <a:pt x="537304" y="0"/>
                  <a:pt x="514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7" name="直接连接符 26"/>
          <p:cNvCxnSpPr/>
          <p:nvPr userDrawn="1">
            <p:custDataLst>
              <p:tags r:id="rId5"/>
            </p:custDataLst>
          </p:nvPr>
        </p:nvCxnSpPr>
        <p:spPr>
          <a:xfrm>
            <a:off x="1844674" y="5949950"/>
            <a:ext cx="6169025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6"/>
            </p:custDataLst>
          </p:nvPr>
        </p:nvCxnSpPr>
        <p:spPr>
          <a:xfrm>
            <a:off x="1137791" y="5949950"/>
            <a:ext cx="135383" cy="0"/>
          </a:xfrm>
          <a:prstGeom prst="line">
            <a:avLst/>
          </a:prstGeom>
          <a:ln w="25400" cap="rnd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: 形状 9"/>
          <p:cNvSpPr/>
          <p:nvPr userDrawn="1">
            <p:custDataLst>
              <p:tags r:id="rId7"/>
            </p:custDataLst>
          </p:nvPr>
        </p:nvSpPr>
        <p:spPr>
          <a:xfrm flipH="1">
            <a:off x="9223333" y="460439"/>
            <a:ext cx="2968667" cy="5937123"/>
          </a:xfrm>
          <a:custGeom>
            <a:avLst/>
            <a:gdLst>
              <a:gd name="connsiteX0" fmla="*/ 0 w 2968667"/>
              <a:gd name="connsiteY0" fmla="*/ 0 h 5937123"/>
              <a:gd name="connsiteX1" fmla="*/ 2968459 w 2968667"/>
              <a:gd name="connsiteY1" fmla="*/ 2968457 h 5937123"/>
              <a:gd name="connsiteX2" fmla="*/ 2968667 w 2968667"/>
              <a:gd name="connsiteY2" fmla="*/ 2968457 h 5937123"/>
              <a:gd name="connsiteX3" fmla="*/ 0 w 2968667"/>
              <a:gd name="connsiteY3" fmla="*/ 5937123 h 5937123"/>
              <a:gd name="connsiteX4" fmla="*/ 0 w 2968667"/>
              <a:gd name="connsiteY4" fmla="*/ 4759980 h 5937123"/>
              <a:gd name="connsiteX5" fmla="*/ 1791524 w 2968667"/>
              <a:gd name="connsiteY5" fmla="*/ 2968457 h 5937123"/>
              <a:gd name="connsiteX6" fmla="*/ 0 w 2968667"/>
              <a:gd name="connsiteY6" fmla="*/ 1176935 h 593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667" h="5937123">
                <a:moveTo>
                  <a:pt x="0" y="0"/>
                </a:moveTo>
                <a:lnTo>
                  <a:pt x="2968459" y="2968457"/>
                </a:lnTo>
                <a:lnTo>
                  <a:pt x="2968667" y="2968457"/>
                </a:lnTo>
                <a:lnTo>
                  <a:pt x="0" y="5937123"/>
                </a:lnTo>
                <a:lnTo>
                  <a:pt x="0" y="4759980"/>
                </a:lnTo>
                <a:lnTo>
                  <a:pt x="1791524" y="2968457"/>
                </a:lnTo>
                <a:lnTo>
                  <a:pt x="0" y="11769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cxnSp>
        <p:nvCxnSpPr>
          <p:cNvPr id="18" name="直接连接符 17"/>
          <p:cNvCxnSpPr/>
          <p:nvPr userDrawn="1">
            <p:custDataLst>
              <p:tags r:id="rId8"/>
            </p:custDataLst>
          </p:nvPr>
        </p:nvCxnSpPr>
        <p:spPr>
          <a:xfrm flipH="1">
            <a:off x="8555404" y="699862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接连接符 21"/>
          <p:cNvCxnSpPr/>
          <p:nvPr userDrawn="1">
            <p:custDataLst>
              <p:tags r:id="rId9"/>
            </p:custDataLst>
          </p:nvPr>
        </p:nvCxnSpPr>
        <p:spPr>
          <a:xfrm flipH="1">
            <a:off x="8752215" y="699862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接连接符 22"/>
          <p:cNvCxnSpPr/>
          <p:nvPr userDrawn="1">
            <p:custDataLst>
              <p:tags r:id="rId10"/>
            </p:custDataLst>
          </p:nvPr>
        </p:nvCxnSpPr>
        <p:spPr>
          <a:xfrm flipH="1">
            <a:off x="8949027" y="699862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接连接符 23"/>
          <p:cNvCxnSpPr/>
          <p:nvPr userDrawn="1">
            <p:custDataLst>
              <p:tags r:id="rId11"/>
            </p:custDataLst>
          </p:nvPr>
        </p:nvCxnSpPr>
        <p:spPr>
          <a:xfrm flipH="1" flipV="1">
            <a:off x="8555404" y="3962228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接连接符 24"/>
          <p:cNvCxnSpPr/>
          <p:nvPr userDrawn="1">
            <p:custDataLst>
              <p:tags r:id="rId12"/>
            </p:custDataLst>
          </p:nvPr>
        </p:nvCxnSpPr>
        <p:spPr>
          <a:xfrm flipH="1" flipV="1">
            <a:off x="8752215" y="3962228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 userDrawn="1">
            <p:custDataLst>
              <p:tags r:id="rId13"/>
            </p:custDataLst>
          </p:nvPr>
        </p:nvCxnSpPr>
        <p:spPr>
          <a:xfrm flipH="1" flipV="1">
            <a:off x="8949027" y="3962228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任意多边形: 形状 31"/>
          <p:cNvSpPr/>
          <p:nvPr userDrawn="1">
            <p:custDataLst>
              <p:tags r:id="rId14"/>
            </p:custDataLst>
          </p:nvPr>
        </p:nvSpPr>
        <p:spPr>
          <a:xfrm flipH="1">
            <a:off x="11637646" y="2874648"/>
            <a:ext cx="554354" cy="1108704"/>
          </a:xfrm>
          <a:custGeom>
            <a:avLst/>
            <a:gdLst>
              <a:gd name="connsiteX0" fmla="*/ 0 w 554354"/>
              <a:gd name="connsiteY0" fmla="*/ 0 h 1108704"/>
              <a:gd name="connsiteX1" fmla="*/ 554354 w 554354"/>
              <a:gd name="connsiteY1" fmla="*/ 554352 h 1108704"/>
              <a:gd name="connsiteX2" fmla="*/ 0 w 554354"/>
              <a:gd name="connsiteY2" fmla="*/ 1108704 h 110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4354" h="1108704">
                <a:moveTo>
                  <a:pt x="0" y="0"/>
                </a:moveTo>
                <a:lnTo>
                  <a:pt x="554354" y="554352"/>
                </a:lnTo>
                <a:lnTo>
                  <a:pt x="0" y="1108704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3" name="任意多边形: 形状 32"/>
          <p:cNvSpPr/>
          <p:nvPr userDrawn="1">
            <p:custDataLst>
              <p:tags r:id="rId15"/>
            </p:custDataLst>
          </p:nvPr>
        </p:nvSpPr>
        <p:spPr>
          <a:xfrm flipH="1">
            <a:off x="10100126" y="1337201"/>
            <a:ext cx="2091874" cy="4183599"/>
          </a:xfrm>
          <a:custGeom>
            <a:avLst/>
            <a:gdLst>
              <a:gd name="connsiteX0" fmla="*/ 0 w 2091874"/>
              <a:gd name="connsiteY0" fmla="*/ 0 h 4183599"/>
              <a:gd name="connsiteX1" fmla="*/ 2091727 w 2091874"/>
              <a:gd name="connsiteY1" fmla="*/ 2091726 h 4183599"/>
              <a:gd name="connsiteX2" fmla="*/ 2091874 w 2091874"/>
              <a:gd name="connsiteY2" fmla="*/ 2091726 h 4183599"/>
              <a:gd name="connsiteX3" fmla="*/ 0 w 2091874"/>
              <a:gd name="connsiteY3" fmla="*/ 4183599 h 4183599"/>
              <a:gd name="connsiteX4" fmla="*/ 0 w 2091874"/>
              <a:gd name="connsiteY4" fmla="*/ 3354124 h 4183599"/>
              <a:gd name="connsiteX5" fmla="*/ 1262398 w 2091874"/>
              <a:gd name="connsiteY5" fmla="*/ 2091726 h 4183599"/>
              <a:gd name="connsiteX6" fmla="*/ 0 w 2091874"/>
              <a:gd name="connsiteY6" fmla="*/ 829327 h 418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1874" h="4183599">
                <a:moveTo>
                  <a:pt x="0" y="0"/>
                </a:moveTo>
                <a:lnTo>
                  <a:pt x="2091727" y="2091726"/>
                </a:lnTo>
                <a:lnTo>
                  <a:pt x="2091874" y="2091726"/>
                </a:lnTo>
                <a:lnTo>
                  <a:pt x="0" y="4183599"/>
                </a:lnTo>
                <a:lnTo>
                  <a:pt x="0" y="3354124"/>
                </a:lnTo>
                <a:lnTo>
                  <a:pt x="1262398" y="2091726"/>
                </a:lnTo>
                <a:lnTo>
                  <a:pt x="0" y="82932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4" name="任意多边形: 形状 33"/>
          <p:cNvSpPr/>
          <p:nvPr userDrawn="1">
            <p:custDataLst>
              <p:tags r:id="rId16"/>
            </p:custDataLst>
          </p:nvPr>
        </p:nvSpPr>
        <p:spPr>
          <a:xfrm flipH="1">
            <a:off x="8755453" y="0"/>
            <a:ext cx="3436547" cy="6858000"/>
          </a:xfrm>
          <a:custGeom>
            <a:avLst/>
            <a:gdLst>
              <a:gd name="connsiteX0" fmla="*/ 1 w 3436547"/>
              <a:gd name="connsiteY0" fmla="*/ 0 h 6871033"/>
              <a:gd name="connsiteX1" fmla="*/ 3436547 w 3436547"/>
              <a:gd name="connsiteY1" fmla="*/ 3435516 h 6871033"/>
              <a:gd name="connsiteX2" fmla="*/ 1 w 3436547"/>
              <a:gd name="connsiteY2" fmla="*/ 6871033 h 6871033"/>
              <a:gd name="connsiteX3" fmla="*/ 0 w 3436547"/>
              <a:gd name="connsiteY3" fmla="*/ 6871032 h 6871033"/>
              <a:gd name="connsiteX4" fmla="*/ 0 w 3436547"/>
              <a:gd name="connsiteY4" fmla="*/ 6041558 h 6871033"/>
              <a:gd name="connsiteX5" fmla="*/ 1 w 3436547"/>
              <a:gd name="connsiteY5" fmla="*/ 6041559 h 6871033"/>
              <a:gd name="connsiteX6" fmla="*/ 2606778 w 3436547"/>
              <a:gd name="connsiteY6" fmla="*/ 3435516 h 6871033"/>
              <a:gd name="connsiteX7" fmla="*/ 1 w 3436547"/>
              <a:gd name="connsiteY7" fmla="*/ 829475 h 6871033"/>
              <a:gd name="connsiteX8" fmla="*/ 0 w 3436547"/>
              <a:gd name="connsiteY8" fmla="*/ 829476 h 6871033"/>
              <a:gd name="connsiteX9" fmla="*/ 0 w 3436547"/>
              <a:gd name="connsiteY9" fmla="*/ 1 h 687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6547" h="6871033">
                <a:moveTo>
                  <a:pt x="1" y="0"/>
                </a:moveTo>
                <a:lnTo>
                  <a:pt x="3436547" y="3435516"/>
                </a:lnTo>
                <a:lnTo>
                  <a:pt x="1" y="6871033"/>
                </a:lnTo>
                <a:lnTo>
                  <a:pt x="0" y="6871032"/>
                </a:lnTo>
                <a:lnTo>
                  <a:pt x="0" y="6041558"/>
                </a:lnTo>
                <a:lnTo>
                  <a:pt x="1" y="6041559"/>
                </a:lnTo>
                <a:lnTo>
                  <a:pt x="2606778" y="3435516"/>
                </a:lnTo>
                <a:lnTo>
                  <a:pt x="1" y="829475"/>
                </a:lnTo>
                <a:lnTo>
                  <a:pt x="0" y="829476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6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5" name="任意多边形: 形状 34"/>
          <p:cNvSpPr/>
          <p:nvPr userDrawn="1">
            <p:custDataLst>
              <p:tags r:id="rId17"/>
            </p:custDataLst>
          </p:nvPr>
        </p:nvSpPr>
        <p:spPr>
          <a:xfrm flipH="1">
            <a:off x="5761754" y="0"/>
            <a:ext cx="4961673" cy="6857999"/>
          </a:xfrm>
          <a:custGeom>
            <a:avLst/>
            <a:gdLst>
              <a:gd name="connsiteX0" fmla="*/ 13037 w 4961673"/>
              <a:gd name="connsiteY0" fmla="*/ 0 h 6857999"/>
              <a:gd name="connsiteX1" fmla="*/ 1531645 w 4961673"/>
              <a:gd name="connsiteY1" fmla="*/ 0 h 6857999"/>
              <a:gd name="connsiteX2" fmla="*/ 4961673 w 4961673"/>
              <a:gd name="connsiteY2" fmla="*/ 3422495 h 6857999"/>
              <a:gd name="connsiteX3" fmla="*/ 1518608 w 4961673"/>
              <a:gd name="connsiteY3" fmla="*/ 6857999 h 6857999"/>
              <a:gd name="connsiteX4" fmla="*/ 0 w 4961673"/>
              <a:gd name="connsiteY4" fmla="*/ 6857999 h 6857999"/>
              <a:gd name="connsiteX5" fmla="*/ 3443005 w 4961673"/>
              <a:gd name="connsiteY5" fmla="*/ 342249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1673" h="6857999">
                <a:moveTo>
                  <a:pt x="13037" y="0"/>
                </a:moveTo>
                <a:lnTo>
                  <a:pt x="1531645" y="0"/>
                </a:lnTo>
                <a:lnTo>
                  <a:pt x="4961673" y="3422495"/>
                </a:lnTo>
                <a:lnTo>
                  <a:pt x="1518608" y="6857999"/>
                </a:lnTo>
                <a:lnTo>
                  <a:pt x="0" y="6857999"/>
                </a:lnTo>
                <a:lnTo>
                  <a:pt x="3443005" y="3422495"/>
                </a:lnTo>
                <a:close/>
              </a:path>
            </a:pathLst>
          </a:custGeom>
          <a:gradFill flip="none" rotWithShape="1">
            <a:gsLst>
              <a:gs pos="18000">
                <a:schemeClr val="accent1">
                  <a:alpha val="20000"/>
                </a:schemeClr>
              </a:gs>
              <a:gs pos="73000">
                <a:schemeClr val="accent1">
                  <a:alpha val="0"/>
                </a:scheme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cxnSp>
        <p:nvCxnSpPr>
          <p:cNvPr id="28" name="直接连接符 27"/>
          <p:cNvCxnSpPr/>
          <p:nvPr userDrawn="1">
            <p:custDataLst>
              <p:tags r:id="rId18"/>
            </p:custDataLst>
          </p:nvPr>
        </p:nvCxnSpPr>
        <p:spPr>
          <a:xfrm>
            <a:off x="1379811" y="5949950"/>
            <a:ext cx="358226" cy="0"/>
          </a:xfrm>
          <a:prstGeom prst="line">
            <a:avLst/>
          </a:prstGeom>
          <a:ln w="25400" cap="rnd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1247775" y="1656000"/>
            <a:ext cx="5900777" cy="18000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 b="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7" hasCustomPrompt="1"/>
            <p:custDataLst>
              <p:tags r:id="rId20"/>
            </p:custDataLst>
          </p:nvPr>
        </p:nvSpPr>
        <p:spPr>
          <a:xfrm>
            <a:off x="1252842" y="3987256"/>
            <a:ext cx="2880000" cy="547200"/>
          </a:xfrm>
          <a:custGeom>
            <a:avLst/>
            <a:gdLst>
              <a:gd name="connsiteX0" fmla="*/ 0 w 2880000"/>
              <a:gd name="connsiteY0" fmla="*/ 0 h 547200"/>
              <a:gd name="connsiteX1" fmla="*/ 2788798 w 2880000"/>
              <a:gd name="connsiteY1" fmla="*/ 0 h 547200"/>
              <a:gd name="connsiteX2" fmla="*/ 2880000 w 2880000"/>
              <a:gd name="connsiteY2" fmla="*/ 91202 h 547200"/>
              <a:gd name="connsiteX3" fmla="*/ 2880000 w 2880000"/>
              <a:gd name="connsiteY3" fmla="*/ 547200 h 547200"/>
              <a:gd name="connsiteX4" fmla="*/ 419182 w 2880000"/>
              <a:gd name="connsiteY4" fmla="*/ 547200 h 547200"/>
              <a:gd name="connsiteX5" fmla="*/ 331612 w 2880000"/>
              <a:gd name="connsiteY5" fmla="*/ 436147 h 547200"/>
              <a:gd name="connsiteX6" fmla="*/ 0 w 2880000"/>
              <a:gd name="connsiteY6" fmla="*/ 436147 h 5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547200">
                <a:moveTo>
                  <a:pt x="0" y="0"/>
                </a:moveTo>
                <a:lnTo>
                  <a:pt x="2788798" y="0"/>
                </a:lnTo>
                <a:lnTo>
                  <a:pt x="2880000" y="91202"/>
                </a:lnTo>
                <a:lnTo>
                  <a:pt x="2880000" y="547200"/>
                </a:lnTo>
                <a:lnTo>
                  <a:pt x="419182" y="547200"/>
                </a:lnTo>
                <a:lnTo>
                  <a:pt x="331612" y="436147"/>
                </a:lnTo>
                <a:lnTo>
                  <a:pt x="0" y="43614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0" scaled="1"/>
              <a:tileRect/>
            </a:gradFill>
          </a:ln>
        </p:spPr>
        <p:txBody>
          <a:bodyPr wrap="square" lIns="36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4" name="任意多边形: 形状 13"/>
          <p:cNvSpPr/>
          <p:nvPr userDrawn="1">
            <p:custDataLst>
              <p:tags r:id="rId24"/>
            </p:custDataLst>
          </p:nvPr>
        </p:nvSpPr>
        <p:spPr>
          <a:xfrm flipV="1">
            <a:off x="1277176" y="4462345"/>
            <a:ext cx="312253" cy="69831"/>
          </a:xfrm>
          <a:custGeom>
            <a:avLst/>
            <a:gdLst>
              <a:gd name="connsiteX0" fmla="*/ 278134 w 389081"/>
              <a:gd name="connsiteY0" fmla="*/ 89627 h 89627"/>
              <a:gd name="connsiteX1" fmla="*/ 329769 w 389081"/>
              <a:gd name="connsiteY1" fmla="*/ 89627 h 89627"/>
              <a:gd name="connsiteX2" fmla="*/ 389081 w 389081"/>
              <a:gd name="connsiteY2" fmla="*/ 0 h 89627"/>
              <a:gd name="connsiteX3" fmla="*/ 337446 w 389081"/>
              <a:gd name="connsiteY3" fmla="*/ 0 h 89627"/>
              <a:gd name="connsiteX4" fmla="*/ 185423 w 389081"/>
              <a:gd name="connsiteY4" fmla="*/ 89627 h 89627"/>
              <a:gd name="connsiteX5" fmla="*/ 237057 w 389081"/>
              <a:gd name="connsiteY5" fmla="*/ 89627 h 89627"/>
              <a:gd name="connsiteX6" fmla="*/ 296370 w 389081"/>
              <a:gd name="connsiteY6" fmla="*/ 0 h 89627"/>
              <a:gd name="connsiteX7" fmla="*/ 244735 w 389081"/>
              <a:gd name="connsiteY7" fmla="*/ 0 h 89627"/>
              <a:gd name="connsiteX8" fmla="*/ 92711 w 389081"/>
              <a:gd name="connsiteY8" fmla="*/ 89627 h 89627"/>
              <a:gd name="connsiteX9" fmla="*/ 144346 w 389081"/>
              <a:gd name="connsiteY9" fmla="*/ 89627 h 89627"/>
              <a:gd name="connsiteX10" fmla="*/ 203659 w 389081"/>
              <a:gd name="connsiteY10" fmla="*/ 0 h 89627"/>
              <a:gd name="connsiteX11" fmla="*/ 152024 w 389081"/>
              <a:gd name="connsiteY11" fmla="*/ 0 h 89627"/>
              <a:gd name="connsiteX12" fmla="*/ 0 w 389081"/>
              <a:gd name="connsiteY12" fmla="*/ 89627 h 89627"/>
              <a:gd name="connsiteX13" fmla="*/ 51635 w 389081"/>
              <a:gd name="connsiteY13" fmla="*/ 89627 h 89627"/>
              <a:gd name="connsiteX14" fmla="*/ 110947 w 389081"/>
              <a:gd name="connsiteY14" fmla="*/ 0 h 89627"/>
              <a:gd name="connsiteX15" fmla="*/ 59312 w 389081"/>
              <a:gd name="connsiteY15" fmla="*/ 0 h 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9081" h="89627">
                <a:moveTo>
                  <a:pt x="278134" y="89627"/>
                </a:moveTo>
                <a:lnTo>
                  <a:pt x="329769" y="89627"/>
                </a:lnTo>
                <a:lnTo>
                  <a:pt x="389081" y="0"/>
                </a:lnTo>
                <a:lnTo>
                  <a:pt x="337446" y="0"/>
                </a:lnTo>
                <a:close/>
                <a:moveTo>
                  <a:pt x="185423" y="89627"/>
                </a:moveTo>
                <a:lnTo>
                  <a:pt x="237057" y="89627"/>
                </a:lnTo>
                <a:lnTo>
                  <a:pt x="296370" y="0"/>
                </a:lnTo>
                <a:lnTo>
                  <a:pt x="244735" y="0"/>
                </a:lnTo>
                <a:close/>
                <a:moveTo>
                  <a:pt x="92711" y="89627"/>
                </a:moveTo>
                <a:lnTo>
                  <a:pt x="144346" y="89627"/>
                </a:lnTo>
                <a:lnTo>
                  <a:pt x="203659" y="0"/>
                </a:lnTo>
                <a:lnTo>
                  <a:pt x="152024" y="0"/>
                </a:lnTo>
                <a:close/>
                <a:moveTo>
                  <a:pt x="0" y="89627"/>
                </a:moveTo>
                <a:lnTo>
                  <a:pt x="51635" y="89627"/>
                </a:lnTo>
                <a:lnTo>
                  <a:pt x="110947" y="0"/>
                </a:lnTo>
                <a:lnTo>
                  <a:pt x="59312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2965"/>
            <a:ext cx="10800000" cy="7056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3" Type="http://schemas.openxmlformats.org/officeDocument/2006/relationships/theme" Target="../theme/theme2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2" Type="http://schemas.openxmlformats.org/officeDocument/2006/relationships/theme" Target="../theme/theme3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2" Type="http://schemas.openxmlformats.org/officeDocument/2006/relationships/theme" Target="../theme/theme4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2" Type="http://schemas.openxmlformats.org/officeDocument/2006/relationships/theme" Target="../theme/theme5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>
            <p:custDataLst>
              <p:tags r:id="rId14"/>
            </p:custDataLst>
          </p:nvPr>
        </p:nvSpPr>
        <p:spPr>
          <a:xfrm flipV="1">
            <a:off x="7348406" y="2997200"/>
            <a:ext cx="4843594" cy="3860800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15"/>
            </p:custDataLst>
          </p:nvPr>
        </p:nvSpPr>
        <p:spPr>
          <a:xfrm>
            <a:off x="11065933" y="5731933"/>
            <a:ext cx="1126068" cy="1126067"/>
          </a:xfrm>
          <a:custGeom>
            <a:avLst/>
            <a:gdLst>
              <a:gd name="connsiteX0" fmla="*/ 1081313 w 1081313"/>
              <a:gd name="connsiteY0" fmla="*/ 0 h 1081313"/>
              <a:gd name="connsiteX1" fmla="*/ 1081313 w 1081313"/>
              <a:gd name="connsiteY1" fmla="*/ 1081313 h 1081313"/>
              <a:gd name="connsiteX2" fmla="*/ 0 w 1081313"/>
              <a:gd name="connsiteY2" fmla="*/ 1081313 h 108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1313" h="1081313">
                <a:moveTo>
                  <a:pt x="1081313" y="0"/>
                </a:moveTo>
                <a:lnTo>
                  <a:pt x="1081313" y="1081313"/>
                </a:lnTo>
                <a:lnTo>
                  <a:pt x="0" y="108131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16"/>
            </p:custDataLst>
          </p:nvPr>
        </p:nvSpPr>
        <p:spPr>
          <a:xfrm>
            <a:off x="10769600" y="5435600"/>
            <a:ext cx="1422401" cy="1422400"/>
          </a:xfrm>
          <a:custGeom>
            <a:avLst/>
            <a:gdLst>
              <a:gd name="connsiteX0" fmla="*/ 3367360 w 3368637"/>
              <a:gd name="connsiteY0" fmla="*/ 0 h 3368637"/>
              <a:gd name="connsiteX1" fmla="*/ 3368637 w 3368637"/>
              <a:gd name="connsiteY1" fmla="*/ 1277 h 3368637"/>
              <a:gd name="connsiteX2" fmla="*/ 3368637 w 3368637"/>
              <a:gd name="connsiteY2" fmla="*/ 1446091 h 3368637"/>
              <a:gd name="connsiteX3" fmla="*/ 3367360 w 3368637"/>
              <a:gd name="connsiteY3" fmla="*/ 1444814 h 3368637"/>
              <a:gd name="connsiteX4" fmla="*/ 1444814 w 3368637"/>
              <a:gd name="connsiteY4" fmla="*/ 3367360 h 3368637"/>
              <a:gd name="connsiteX5" fmla="*/ 1446091 w 3368637"/>
              <a:gd name="connsiteY5" fmla="*/ 3368637 h 3368637"/>
              <a:gd name="connsiteX6" fmla="*/ 1277 w 3368637"/>
              <a:gd name="connsiteY6" fmla="*/ 3368637 h 3368637"/>
              <a:gd name="connsiteX7" fmla="*/ 0 w 3368637"/>
              <a:gd name="connsiteY7" fmla="*/ 3367360 h 33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637" h="3368637">
                <a:moveTo>
                  <a:pt x="3367360" y="0"/>
                </a:moveTo>
                <a:lnTo>
                  <a:pt x="3368637" y="1277"/>
                </a:lnTo>
                <a:lnTo>
                  <a:pt x="3368637" y="1446091"/>
                </a:lnTo>
                <a:lnTo>
                  <a:pt x="3367360" y="1444814"/>
                </a:lnTo>
                <a:lnTo>
                  <a:pt x="1444814" y="3367360"/>
                </a:lnTo>
                <a:lnTo>
                  <a:pt x="1446091" y="3368637"/>
                </a:lnTo>
                <a:lnTo>
                  <a:pt x="1277" y="3368637"/>
                </a:lnTo>
                <a:lnTo>
                  <a:pt x="0" y="33673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1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2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2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1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>
            <p:custDataLst>
              <p:tags r:id="rId3"/>
            </p:custDataLst>
          </p:nvPr>
        </p:nvSpPr>
        <p:spPr>
          <a:xfrm flipV="1">
            <a:off x="7348406" y="2997200"/>
            <a:ext cx="4843594" cy="3860800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11065933" y="5731933"/>
            <a:ext cx="1126068" cy="1126067"/>
          </a:xfrm>
          <a:custGeom>
            <a:avLst/>
            <a:gdLst>
              <a:gd name="connsiteX0" fmla="*/ 1081313 w 1081313"/>
              <a:gd name="connsiteY0" fmla="*/ 0 h 1081313"/>
              <a:gd name="connsiteX1" fmla="*/ 1081313 w 1081313"/>
              <a:gd name="connsiteY1" fmla="*/ 1081313 h 1081313"/>
              <a:gd name="connsiteX2" fmla="*/ 0 w 1081313"/>
              <a:gd name="connsiteY2" fmla="*/ 1081313 h 108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1313" h="1081313">
                <a:moveTo>
                  <a:pt x="1081313" y="0"/>
                </a:moveTo>
                <a:lnTo>
                  <a:pt x="1081313" y="1081313"/>
                </a:lnTo>
                <a:lnTo>
                  <a:pt x="0" y="108131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5"/>
            </p:custDataLst>
          </p:nvPr>
        </p:nvSpPr>
        <p:spPr>
          <a:xfrm>
            <a:off x="10769600" y="5435600"/>
            <a:ext cx="1422401" cy="1422400"/>
          </a:xfrm>
          <a:custGeom>
            <a:avLst/>
            <a:gdLst>
              <a:gd name="connsiteX0" fmla="*/ 3367360 w 3368637"/>
              <a:gd name="connsiteY0" fmla="*/ 0 h 3368637"/>
              <a:gd name="connsiteX1" fmla="*/ 3368637 w 3368637"/>
              <a:gd name="connsiteY1" fmla="*/ 1277 h 3368637"/>
              <a:gd name="connsiteX2" fmla="*/ 3368637 w 3368637"/>
              <a:gd name="connsiteY2" fmla="*/ 1446091 h 3368637"/>
              <a:gd name="connsiteX3" fmla="*/ 3367360 w 3368637"/>
              <a:gd name="connsiteY3" fmla="*/ 1444814 h 3368637"/>
              <a:gd name="connsiteX4" fmla="*/ 1444814 w 3368637"/>
              <a:gd name="connsiteY4" fmla="*/ 3367360 h 3368637"/>
              <a:gd name="connsiteX5" fmla="*/ 1446091 w 3368637"/>
              <a:gd name="connsiteY5" fmla="*/ 3368637 h 3368637"/>
              <a:gd name="connsiteX6" fmla="*/ 1277 w 3368637"/>
              <a:gd name="connsiteY6" fmla="*/ 3368637 h 3368637"/>
              <a:gd name="connsiteX7" fmla="*/ 0 w 3368637"/>
              <a:gd name="connsiteY7" fmla="*/ 3367360 h 33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637" h="3368637">
                <a:moveTo>
                  <a:pt x="3367360" y="0"/>
                </a:moveTo>
                <a:lnTo>
                  <a:pt x="3368637" y="1277"/>
                </a:lnTo>
                <a:lnTo>
                  <a:pt x="3368637" y="1446091"/>
                </a:lnTo>
                <a:lnTo>
                  <a:pt x="3367360" y="1444814"/>
                </a:lnTo>
                <a:lnTo>
                  <a:pt x="1444814" y="3367360"/>
                </a:lnTo>
                <a:lnTo>
                  <a:pt x="1446091" y="3368637"/>
                </a:lnTo>
                <a:lnTo>
                  <a:pt x="1277" y="3368637"/>
                </a:lnTo>
                <a:lnTo>
                  <a:pt x="0" y="33673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7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8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10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1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>
            <p:custDataLst>
              <p:tags r:id="rId3"/>
            </p:custDataLst>
          </p:nvPr>
        </p:nvSpPr>
        <p:spPr>
          <a:xfrm flipV="1">
            <a:off x="7348406" y="2997200"/>
            <a:ext cx="4843594" cy="3860800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11065933" y="5731933"/>
            <a:ext cx="1126068" cy="1126067"/>
          </a:xfrm>
          <a:custGeom>
            <a:avLst/>
            <a:gdLst>
              <a:gd name="connsiteX0" fmla="*/ 1081313 w 1081313"/>
              <a:gd name="connsiteY0" fmla="*/ 0 h 1081313"/>
              <a:gd name="connsiteX1" fmla="*/ 1081313 w 1081313"/>
              <a:gd name="connsiteY1" fmla="*/ 1081313 h 1081313"/>
              <a:gd name="connsiteX2" fmla="*/ 0 w 1081313"/>
              <a:gd name="connsiteY2" fmla="*/ 1081313 h 108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1313" h="1081313">
                <a:moveTo>
                  <a:pt x="1081313" y="0"/>
                </a:moveTo>
                <a:lnTo>
                  <a:pt x="1081313" y="1081313"/>
                </a:lnTo>
                <a:lnTo>
                  <a:pt x="0" y="108131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5"/>
            </p:custDataLst>
          </p:nvPr>
        </p:nvSpPr>
        <p:spPr>
          <a:xfrm>
            <a:off x="10769600" y="5435600"/>
            <a:ext cx="1422401" cy="1422400"/>
          </a:xfrm>
          <a:custGeom>
            <a:avLst/>
            <a:gdLst>
              <a:gd name="connsiteX0" fmla="*/ 3367360 w 3368637"/>
              <a:gd name="connsiteY0" fmla="*/ 0 h 3368637"/>
              <a:gd name="connsiteX1" fmla="*/ 3368637 w 3368637"/>
              <a:gd name="connsiteY1" fmla="*/ 1277 h 3368637"/>
              <a:gd name="connsiteX2" fmla="*/ 3368637 w 3368637"/>
              <a:gd name="connsiteY2" fmla="*/ 1446091 h 3368637"/>
              <a:gd name="connsiteX3" fmla="*/ 3367360 w 3368637"/>
              <a:gd name="connsiteY3" fmla="*/ 1444814 h 3368637"/>
              <a:gd name="connsiteX4" fmla="*/ 1444814 w 3368637"/>
              <a:gd name="connsiteY4" fmla="*/ 3367360 h 3368637"/>
              <a:gd name="connsiteX5" fmla="*/ 1446091 w 3368637"/>
              <a:gd name="connsiteY5" fmla="*/ 3368637 h 3368637"/>
              <a:gd name="connsiteX6" fmla="*/ 1277 w 3368637"/>
              <a:gd name="connsiteY6" fmla="*/ 3368637 h 3368637"/>
              <a:gd name="connsiteX7" fmla="*/ 0 w 3368637"/>
              <a:gd name="connsiteY7" fmla="*/ 3367360 h 33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637" h="3368637">
                <a:moveTo>
                  <a:pt x="3367360" y="0"/>
                </a:moveTo>
                <a:lnTo>
                  <a:pt x="3368637" y="1277"/>
                </a:lnTo>
                <a:lnTo>
                  <a:pt x="3368637" y="1446091"/>
                </a:lnTo>
                <a:lnTo>
                  <a:pt x="3367360" y="1444814"/>
                </a:lnTo>
                <a:lnTo>
                  <a:pt x="1444814" y="3367360"/>
                </a:lnTo>
                <a:lnTo>
                  <a:pt x="1446091" y="3368637"/>
                </a:lnTo>
                <a:lnTo>
                  <a:pt x="1277" y="3368637"/>
                </a:lnTo>
                <a:lnTo>
                  <a:pt x="0" y="33673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7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8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10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1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>
            <p:custDataLst>
              <p:tags r:id="rId3"/>
            </p:custDataLst>
          </p:nvPr>
        </p:nvSpPr>
        <p:spPr>
          <a:xfrm flipV="1">
            <a:off x="7348406" y="2997200"/>
            <a:ext cx="4843594" cy="3860800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11065933" y="5731933"/>
            <a:ext cx="1126068" cy="1126067"/>
          </a:xfrm>
          <a:custGeom>
            <a:avLst/>
            <a:gdLst>
              <a:gd name="connsiteX0" fmla="*/ 1081313 w 1081313"/>
              <a:gd name="connsiteY0" fmla="*/ 0 h 1081313"/>
              <a:gd name="connsiteX1" fmla="*/ 1081313 w 1081313"/>
              <a:gd name="connsiteY1" fmla="*/ 1081313 h 1081313"/>
              <a:gd name="connsiteX2" fmla="*/ 0 w 1081313"/>
              <a:gd name="connsiteY2" fmla="*/ 1081313 h 108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1313" h="1081313">
                <a:moveTo>
                  <a:pt x="1081313" y="0"/>
                </a:moveTo>
                <a:lnTo>
                  <a:pt x="1081313" y="1081313"/>
                </a:lnTo>
                <a:lnTo>
                  <a:pt x="0" y="108131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5"/>
            </p:custDataLst>
          </p:nvPr>
        </p:nvSpPr>
        <p:spPr>
          <a:xfrm>
            <a:off x="10769600" y="5435600"/>
            <a:ext cx="1422401" cy="1422400"/>
          </a:xfrm>
          <a:custGeom>
            <a:avLst/>
            <a:gdLst>
              <a:gd name="connsiteX0" fmla="*/ 3367360 w 3368637"/>
              <a:gd name="connsiteY0" fmla="*/ 0 h 3368637"/>
              <a:gd name="connsiteX1" fmla="*/ 3368637 w 3368637"/>
              <a:gd name="connsiteY1" fmla="*/ 1277 h 3368637"/>
              <a:gd name="connsiteX2" fmla="*/ 3368637 w 3368637"/>
              <a:gd name="connsiteY2" fmla="*/ 1446091 h 3368637"/>
              <a:gd name="connsiteX3" fmla="*/ 3367360 w 3368637"/>
              <a:gd name="connsiteY3" fmla="*/ 1444814 h 3368637"/>
              <a:gd name="connsiteX4" fmla="*/ 1444814 w 3368637"/>
              <a:gd name="connsiteY4" fmla="*/ 3367360 h 3368637"/>
              <a:gd name="connsiteX5" fmla="*/ 1446091 w 3368637"/>
              <a:gd name="connsiteY5" fmla="*/ 3368637 h 3368637"/>
              <a:gd name="connsiteX6" fmla="*/ 1277 w 3368637"/>
              <a:gd name="connsiteY6" fmla="*/ 3368637 h 3368637"/>
              <a:gd name="connsiteX7" fmla="*/ 0 w 3368637"/>
              <a:gd name="connsiteY7" fmla="*/ 3367360 h 33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637" h="3368637">
                <a:moveTo>
                  <a:pt x="3367360" y="0"/>
                </a:moveTo>
                <a:lnTo>
                  <a:pt x="3368637" y="1277"/>
                </a:lnTo>
                <a:lnTo>
                  <a:pt x="3368637" y="1446091"/>
                </a:lnTo>
                <a:lnTo>
                  <a:pt x="3367360" y="1444814"/>
                </a:lnTo>
                <a:lnTo>
                  <a:pt x="1444814" y="3367360"/>
                </a:lnTo>
                <a:lnTo>
                  <a:pt x="1446091" y="3368637"/>
                </a:lnTo>
                <a:lnTo>
                  <a:pt x="1277" y="3368637"/>
                </a:lnTo>
                <a:lnTo>
                  <a:pt x="0" y="33673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7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8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10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1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image" Target="../media/image2.jpeg"/><Relationship Id="rId10" Type="http://schemas.openxmlformats.org/officeDocument/2006/relationships/notesSlide" Target="../notesSlides/notesSlide4.xml"/><Relationship Id="rId1" Type="http://schemas.openxmlformats.org/officeDocument/2006/relationships/tags" Target="../tags/tag18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97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98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0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image" Target="../media/image9.jpeg"/><Relationship Id="rId4" Type="http://schemas.openxmlformats.org/officeDocument/2006/relationships/tags" Target="../tags/tag206.xml"/><Relationship Id="rId3" Type="http://schemas.openxmlformats.org/officeDocument/2006/relationships/image" Target="../media/image4.jpeg"/><Relationship Id="rId2" Type="http://schemas.openxmlformats.org/officeDocument/2006/relationships/tags" Target="../tags/tag205.xml"/><Relationship Id="rId19" Type="http://schemas.openxmlformats.org/officeDocument/2006/relationships/notesSlide" Target="../notesSlides/notesSlide6.xml"/><Relationship Id="rId18" Type="http://schemas.openxmlformats.org/officeDocument/2006/relationships/slideLayout" Target="../slideLayouts/slideLayout26.xml"/><Relationship Id="rId17" Type="http://schemas.openxmlformats.org/officeDocument/2006/relationships/tags" Target="../tags/tag217.xml"/><Relationship Id="rId16" Type="http://schemas.openxmlformats.org/officeDocument/2006/relationships/image" Target="../media/image3.jpeg"/><Relationship Id="rId15" Type="http://schemas.openxmlformats.org/officeDocument/2006/relationships/tags" Target="../tags/tag216.xml"/><Relationship Id="rId14" Type="http://schemas.openxmlformats.org/officeDocument/2006/relationships/tags" Target="../tags/tag215.xml"/><Relationship Id="rId13" Type="http://schemas.openxmlformats.org/officeDocument/2006/relationships/tags" Target="../tags/tag214.xml"/><Relationship Id="rId12" Type="http://schemas.openxmlformats.org/officeDocument/2006/relationships/tags" Target="../tags/tag213.xml"/><Relationship Id="rId11" Type="http://schemas.openxmlformats.org/officeDocument/2006/relationships/tags" Target="../tags/tag212.xml"/><Relationship Id="rId10" Type="http://schemas.openxmlformats.org/officeDocument/2006/relationships/tags" Target="../tags/tag211.xml"/><Relationship Id="rId1" Type="http://schemas.openxmlformats.org/officeDocument/2006/relationships/tags" Target="../tags/tag20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6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9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2.xml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tags" Target="../tags/tag2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image" Target="../media/image4.jpeg"/><Relationship Id="rId6" Type="http://schemas.openxmlformats.org/officeDocument/2006/relationships/tags" Target="../tags/tag174.xml"/><Relationship Id="rId5" Type="http://schemas.openxmlformats.org/officeDocument/2006/relationships/image" Target="../media/image3.jpeg"/><Relationship Id="rId4" Type="http://schemas.openxmlformats.org/officeDocument/2006/relationships/tags" Target="../tags/tag173.xml"/><Relationship Id="rId3" Type="http://schemas.openxmlformats.org/officeDocument/2006/relationships/image" Target="../media/image2.jpeg"/><Relationship Id="rId2" Type="http://schemas.openxmlformats.org/officeDocument/2006/relationships/tags" Target="../tags/tag172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24.xml"/><Relationship Id="rId14" Type="http://schemas.openxmlformats.org/officeDocument/2006/relationships/tags" Target="../tags/tag181.xml"/><Relationship Id="rId13" Type="http://schemas.openxmlformats.org/officeDocument/2006/relationships/tags" Target="../tags/tag180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tags" Target="../tags/tag17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3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4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Inferential Statistics</a:t>
            </a:r>
            <a:endParaRPr 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US" sz="3600" b="1"/>
              <a:t>GROUP_7</a:t>
            </a:r>
            <a:endParaRPr lang="en-US" sz="3600" b="1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Type two errors</a:t>
            </a:r>
            <a:endParaRPr 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20000"/>
          </a:bodyPr>
          <a:lstStyle/>
          <a:p>
            <a:r>
              <a:rPr lang="en-US"/>
              <a:t>02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702945" y="499745"/>
            <a:ext cx="10798810" cy="2934970"/>
            <a:chOff x="1095" y="1935"/>
            <a:chExt cx="17006" cy="4622"/>
          </a:xfrm>
        </p:grpSpPr>
        <p:pic>
          <p:nvPicPr>
            <p:cNvPr id="24" name="图片 23" descr="C:\Users\PEACE\Downloads\pexels-rdne-7948054.jpgpexels-rdne-794805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2"/>
            <a:srcRect t="33887" b="33887"/>
            <a:stretch>
              <a:fillRect/>
            </a:stretch>
          </p:blipFill>
          <p:spPr>
            <a:xfrm>
              <a:off x="8579" y="1945"/>
              <a:ext cx="9523" cy="4603"/>
            </a:xfrm>
            <a:custGeom>
              <a:avLst/>
              <a:gdLst>
                <a:gd name="connsiteX0" fmla="*/ 0 w 6884130"/>
                <a:gd name="connsiteY0" fmla="*/ 0 h 2935140"/>
                <a:gd name="connsiteX1" fmla="*/ 6884130 w 6884130"/>
                <a:gd name="connsiteY1" fmla="*/ 0 h 2935140"/>
                <a:gd name="connsiteX2" fmla="*/ 6884130 w 6884130"/>
                <a:gd name="connsiteY2" fmla="*/ 2935140 h 2935140"/>
                <a:gd name="connsiteX3" fmla="*/ 0 w 6884130"/>
                <a:gd name="connsiteY3" fmla="*/ 2935140 h 2935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4130" h="2935140">
                  <a:moveTo>
                    <a:pt x="0" y="0"/>
                  </a:moveTo>
                  <a:lnTo>
                    <a:pt x="6884130" y="0"/>
                  </a:lnTo>
                  <a:lnTo>
                    <a:pt x="6884130" y="2935140"/>
                  </a:lnTo>
                  <a:lnTo>
                    <a:pt x="0" y="2935140"/>
                  </a:lnTo>
                  <a:close/>
                </a:path>
              </a:pathLst>
            </a:custGeom>
            <a:ln w="6350" cap="flat" cmpd="sng" algn="ctr">
              <a:solidFill>
                <a:schemeClr val="dk1">
                  <a:lumMod val="40000"/>
                  <a:lumOff val="60000"/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3" name="矩形 2"/>
            <p:cNvSpPr/>
            <p:nvPr>
              <p:custDataLst>
                <p:tags r:id="rId3"/>
              </p:custDataLst>
            </p:nvPr>
          </p:nvSpPr>
          <p:spPr>
            <a:xfrm>
              <a:off x="1095" y="1935"/>
              <a:ext cx="7484" cy="46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068321" y="828048"/>
            <a:ext cx="4148125" cy="2094765"/>
          </a:xfrm>
        </p:spPr>
        <p:txBody>
          <a:bodyPr wrap="square" lIns="0" tIns="0" rIns="0" bIns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pc="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Type II Errors in Hypothesis Testing</a:t>
            </a:r>
            <a:endParaRPr lang="en-US" spc="0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700405" y="3900170"/>
            <a:ext cx="2873375" cy="248031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600" b="1">
                <a:solidFill>
                  <a:schemeClr val="accent1"/>
                </a:solidFill>
                <a:latin typeface="+mj-lt"/>
              </a:rPr>
              <a:t>Probability of Failing to Reject Null</a:t>
            </a:r>
            <a:endParaRPr lang="en-US" sz="36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663440" y="3900170"/>
            <a:ext cx="2873375" cy="248031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600" b="1">
                <a:solidFill>
                  <a:schemeClr val="accent1"/>
                </a:solidFill>
                <a:latin typeface="+mj-lt"/>
              </a:rPr>
              <a:t>Factors Affecting Type II Error</a:t>
            </a:r>
            <a:endParaRPr lang="en-US" sz="36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8627110" y="3900170"/>
            <a:ext cx="2873375" cy="248031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600" b="1">
                <a:solidFill>
                  <a:schemeClr val="accent1"/>
                </a:solidFill>
                <a:latin typeface="+mj-lt"/>
              </a:rPr>
              <a:t>Controlling Type II Error</a:t>
            </a:r>
            <a:endParaRPr lang="en-US" sz="3600" b="1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960" y="360045"/>
            <a:ext cx="10800080" cy="1143635"/>
          </a:xfrm>
        </p:spPr>
        <p:txBody>
          <a:bodyPr>
            <a:normAutofit fontScale="90000"/>
          </a:bodyPr>
          <a:p>
            <a:pPr algn="ctr"/>
            <a:r>
              <a:rPr lang="en-US" sz="4000"/>
              <a:t>02:</a:t>
            </a:r>
            <a:r>
              <a:rPr lang="en-US" sz="4000">
                <a:solidFill>
                  <a:schemeClr val="tx1"/>
                </a:solidFill>
                <a:sym typeface="+mn-ea"/>
              </a:rPr>
              <a:t>Probability of Failing to Reject Null Hypothesis</a:t>
            </a:r>
            <a:endParaRPr lang="en-US" sz="40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960" y="1654175"/>
            <a:ext cx="10800080" cy="4521200"/>
          </a:xfrm>
        </p:spPr>
        <p:txBody>
          <a:bodyPr/>
          <a:p>
            <a:pPr>
              <a:buFont typeface="Wingdings" panose="05000000000000000000" charset="0"/>
              <a:buChar char="v"/>
            </a:pPr>
            <a:r>
              <a:rPr lang="en-US" sz="3600"/>
              <a:t> If the null hypothesis is false then the probability of a type two error is denoted by “beta”</a:t>
            </a:r>
            <a:endParaRPr lang="en-US" sz="3600"/>
          </a:p>
          <a:p>
            <a:pPr>
              <a:buFont typeface="Wingdings" panose="05000000000000000000" charset="0"/>
              <a:buChar char="v"/>
            </a:pPr>
            <a:r>
              <a:rPr lang="en-US" sz="3600" b="1"/>
              <a:t>NOTE: </a:t>
            </a:r>
            <a:r>
              <a:rPr lang="en-US" sz="3600"/>
              <a:t>A type two error simply implies that the data does not provide enough evidence for us to conclude that the null hypothesis is false.</a:t>
            </a:r>
            <a:endParaRPr lang="en-US" sz="3600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>
                <a:sym typeface="+mn-ea"/>
              </a:rPr>
              <a:t>Visualising the type two error (The code)</a:t>
            </a:r>
            <a:endParaRPr lang="en-US"/>
          </a:p>
        </p:txBody>
      </p:sp>
      <p:pic>
        <p:nvPicPr>
          <p:cNvPr id="4" name="Content Placeholder 3" descr="Screenshot 2024-11-07 23303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2845" y="1301750"/>
            <a:ext cx="9648190" cy="51409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sz="3600"/>
              <a:t>Visualization</a:t>
            </a:r>
            <a:endParaRPr lang="en-US" sz="36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6570" y="1301750"/>
            <a:ext cx="8013065" cy="51244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sz="4000"/>
              <a:t>02: Factors affecting the type two error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v"/>
            </a:pPr>
            <a:r>
              <a:rPr lang="en-US" sz="2800" b="1" u="sng"/>
              <a:t>Sample size</a:t>
            </a:r>
            <a:r>
              <a:rPr lang="en-US" sz="2800" b="1"/>
              <a:t>: </a:t>
            </a:r>
            <a:r>
              <a:rPr lang="en-US" sz="2800"/>
              <a:t>A smaller sample size reduces the test’s ability to detect a true effect</a:t>
            </a:r>
            <a:endParaRPr lang="en-US" sz="2800"/>
          </a:p>
          <a:p>
            <a:pPr>
              <a:buFont typeface="Wingdings" panose="05000000000000000000" charset="0"/>
              <a:buChar char="v"/>
            </a:pPr>
            <a:r>
              <a:rPr lang="en-US" sz="2800" b="1" u="sng"/>
              <a:t>Effect size</a:t>
            </a:r>
            <a:r>
              <a:rPr lang="en-US" sz="2800" b="1"/>
              <a:t>: The smaller the true effect or difference, the harder it is to detect a type two error</a:t>
            </a:r>
            <a:endParaRPr lang="en-US" sz="2800" b="1"/>
          </a:p>
          <a:p>
            <a:pPr>
              <a:buFont typeface="Wingdings" panose="05000000000000000000" charset="0"/>
              <a:buChar char="v"/>
            </a:pPr>
            <a:r>
              <a:rPr lang="en-US" sz="2800" b="1" u="sng"/>
              <a:t>Variability</a:t>
            </a:r>
            <a:r>
              <a:rPr lang="en-US" sz="2800" b="1"/>
              <a:t>: </a:t>
            </a:r>
            <a:r>
              <a:rPr lang="en-US" sz="2800"/>
              <a:t>Greater variability in the data can mask the effect being tested for</a:t>
            </a:r>
            <a:endParaRPr lang="en-US" sz="2800"/>
          </a:p>
          <a:p>
            <a:pPr>
              <a:buFont typeface="Wingdings" panose="05000000000000000000" charset="0"/>
              <a:buChar char="v"/>
            </a:pPr>
            <a:r>
              <a:rPr lang="en-US" sz="2800" b="1" u="sng"/>
              <a:t>Significance level</a:t>
            </a:r>
            <a:r>
              <a:rPr lang="en-US" sz="2800" b="1"/>
              <a:t>: </a:t>
            </a:r>
            <a:r>
              <a:rPr lang="en-US" sz="2800"/>
              <a:t>Setting a low significance level makes it harder to reject the null hypothesis.</a:t>
            </a:r>
            <a:endParaRPr lang="en-US" sz="2800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pPr algn="ctr"/>
            <a:r>
              <a:rPr lang="en-US" sz="4800"/>
              <a:t>03: Controlling a type two error </a:t>
            </a:r>
            <a:endParaRPr lang="en-US" sz="4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v"/>
            </a:pPr>
            <a:r>
              <a:rPr lang="en-US" sz="3200"/>
              <a:t>Increase the sample space to provide more data for detecting an effect.</a:t>
            </a:r>
            <a:endParaRPr lang="en-US" sz="3200"/>
          </a:p>
          <a:p>
            <a:pPr>
              <a:buFont typeface="Wingdings" panose="05000000000000000000" charset="0"/>
              <a:buChar char="v"/>
            </a:pPr>
            <a:r>
              <a:rPr lang="en-US" sz="3200"/>
              <a:t>Use more precise measurement tools to reduce too much variations in the data</a:t>
            </a:r>
            <a:endParaRPr lang="en-US" sz="3200"/>
          </a:p>
          <a:p>
            <a:pPr>
              <a:buFont typeface="Wingdings" panose="05000000000000000000" charset="0"/>
              <a:buChar char="v"/>
            </a:pPr>
            <a:r>
              <a:rPr lang="en-US" sz="3200"/>
              <a:t>Design the experiment in such a way that the conditions are controlled and consistent</a:t>
            </a:r>
            <a:endParaRPr lang="en-US" sz="3200"/>
          </a:p>
          <a:p>
            <a:pPr>
              <a:buFont typeface="Wingdings" panose="05000000000000000000" charset="0"/>
              <a:buChar char="v"/>
            </a:pPr>
            <a:r>
              <a:rPr lang="en-US" sz="3200"/>
              <a:t>Adjust the level of significance</a:t>
            </a:r>
            <a:endParaRPr lang="en-US" sz="3200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Mitigating statistical errors</a:t>
            </a:r>
            <a:endParaRPr 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20000"/>
          </a:bodyPr>
          <a:lstStyle/>
          <a:p>
            <a:r>
              <a:rPr lang="en-US"/>
              <a:t>03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Mitigating for Statistical Errors</a:t>
            </a:r>
            <a:endParaRPr lang="en-US" spc="0">
              <a:latin typeface="+mj-lt"/>
            </a:endParaRPr>
          </a:p>
        </p:txBody>
      </p:sp>
      <p:pic>
        <p:nvPicPr>
          <p:cNvPr id="2" name="图片 1" descr="C:\Users\PEACE\Downloads\pexels-leeloothefirst-7887821.jpgpexels-leeloothefirst-788782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t="30510" b="30510"/>
          <a:stretch>
            <a:fillRect/>
          </a:stretch>
        </p:blipFill>
        <p:spPr>
          <a:xfrm>
            <a:off x="8124460" y="1359936"/>
            <a:ext cx="3375590" cy="197104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 descr="C:\Users\PEACE\Downloads\pexels-asphotograpy-95916.jpgpexels-asphotograpy-959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6212" b="6212"/>
          <a:stretch>
            <a:fillRect/>
          </a:stretch>
        </p:blipFill>
        <p:spPr>
          <a:xfrm>
            <a:off x="691134" y="1359936"/>
            <a:ext cx="3375590" cy="197104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0834" y="3491370"/>
            <a:ext cx="0" cy="2724404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1865" y="4382770"/>
            <a:ext cx="3115310" cy="2202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Determine appropriate alpha values to control Type I and II errors.</a:t>
            </a:r>
            <a:endParaRPr lang="en-US" sz="2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1685" y="3406850"/>
            <a:ext cx="3115295" cy="81924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Understand Significance Levels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7179" y="3491370"/>
            <a:ext cx="0" cy="2724404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7885" y="4382770"/>
            <a:ext cx="3115310" cy="22015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Use techniques like bootstrapping to reduce sensitivity to outliers.</a:t>
            </a:r>
            <a:endParaRPr lang="en-US" sz="2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030" y="3406850"/>
            <a:ext cx="3115295" cy="81924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Employ Robust Statistical Methods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5096" y="3476753"/>
            <a:ext cx="0" cy="2724404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6125" y="4382770"/>
            <a:ext cx="3115310" cy="2202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Estimate required sample sizes to achieve desired statistical power.</a:t>
            </a:r>
            <a:endParaRPr lang="en-US" sz="2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5946" y="3392233"/>
            <a:ext cx="3115295" cy="81924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Conduct Power Analysis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C:\Users\PEACE\Downloads\pexels-goumbik-590020.jpgpexels-goumbik-590020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/>
          <a:srcRect t="5920" b="5920"/>
          <a:stretch>
            <a:fillRect/>
          </a:stretch>
        </p:blipFill>
        <p:spPr>
          <a:xfrm>
            <a:off x="4408114" y="1359936"/>
            <a:ext cx="3375590" cy="197104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/>
              <a:t>RANDOM PROCESSES</a:t>
            </a:r>
            <a:endParaRPr lang="en-US" sz="44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>
              <a:buFont typeface="Wingdings" panose="05000000000000000000" charset="0"/>
              <a:buChar char="v"/>
            </a:pPr>
            <a:r>
              <a:rPr lang="en-US" sz="2825">
                <a:latin typeface="+mn-lt"/>
                <a:cs typeface="+mn-lt"/>
              </a:rPr>
              <a:t> A </a:t>
            </a:r>
            <a:r>
              <a:rPr lang="en-US" sz="2825" b="1" i="1">
                <a:latin typeface="+mn-lt"/>
                <a:cs typeface="+mn-lt"/>
              </a:rPr>
              <a:t>random process </a:t>
            </a:r>
            <a:r>
              <a:rPr lang="en-US" sz="2825">
                <a:latin typeface="+mn-lt"/>
                <a:cs typeface="+mn-lt"/>
              </a:rPr>
              <a:t>is a collection of random variables indexed by time.</a:t>
            </a:r>
            <a:endParaRPr lang="en-US" sz="2825">
              <a:latin typeface="+mn-lt"/>
              <a:cs typeface="+mn-lt"/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sz="2825">
                <a:latin typeface="+mn-lt"/>
                <a:cs typeface="+mn-lt"/>
              </a:rPr>
              <a:t>Let N(t)be the number of customers who have visited a bank from t=9(when the bank opens at 9:00 am) until time t, on a given day, for t∈[9,16]. Here, we measure t in hours, but t can take any real value between 9 and 16. We assume that N(9)=0, and N(t)∈{0,1,2,...}  for all t∈[9,16]. Note that for any time t1, the random variable N(t1)is a discrete random variable. Thus, N(t)  is a discrete-valued random process. However, since t  can take any real value between 9 and 16, N(t)  is a continuous-time random process.</a:t>
            </a:r>
            <a:endParaRPr lang="en-US" sz="2825">
              <a:latin typeface="+mn-lt"/>
              <a:cs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Kq0OH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0575" y="672465"/>
            <a:ext cx="10548620" cy="557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/>
              <a:t>Types of random processes</a:t>
            </a:r>
            <a:endParaRPr lang="en-US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buFont typeface="Wingdings" panose="05000000000000000000" charset="0"/>
              <a:buChar char="v"/>
            </a:pPr>
            <a:r>
              <a:rPr lang="en-US" sz="3600"/>
              <a:t>A </a:t>
            </a:r>
            <a:r>
              <a:rPr lang="en-US" sz="3600" b="1" i="1" u="sng"/>
              <a:t>continuous-time</a:t>
            </a:r>
            <a:r>
              <a:rPr lang="en-US" sz="3600"/>
              <a:t>  random process is a random process {X(t),t∈J} where J is an interval on the real line such as [−1,1], [0,∞), (−∞,∞), etc.</a:t>
            </a:r>
            <a:endParaRPr lang="en-US" sz="3600"/>
          </a:p>
          <a:p>
            <a:pPr>
              <a:buFont typeface="Wingdings" panose="05000000000000000000" charset="0"/>
              <a:buChar char="v"/>
            </a:pPr>
            <a:r>
              <a:rPr lang="en-US" sz="3600"/>
              <a:t>A </a:t>
            </a:r>
            <a:r>
              <a:rPr lang="en-US" sz="3600" b="1" i="1" u="sng"/>
              <a:t>discrete-time</a:t>
            </a:r>
            <a:r>
              <a:rPr lang="en-US" sz="3600"/>
              <a:t> random process (or a random sequence) is a random process {X(n)=Xn,n∈J}, where J is a countable set such as N or Z</a:t>
            </a:r>
            <a:endParaRPr lang="en-US" sz="3600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77520" y="163750"/>
            <a:ext cx="5900777" cy="1800000"/>
          </a:xfrm>
        </p:spPr>
        <p:txBody>
          <a:bodyPr wrap="square">
            <a:normAutofit/>
          </a:bodyPr>
          <a:lstStyle/>
          <a:p>
            <a:r>
              <a:rPr lang="en-US">
                <a:latin typeface="+mj-lt"/>
              </a:rPr>
              <a:t>Thank You</a:t>
            </a:r>
            <a:endParaRPr lang="en-US">
              <a:latin typeface="+mj-lt"/>
            </a:endParaRP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77520" y="1964690"/>
            <a:ext cx="6003925" cy="3740150"/>
          </a:xfrm>
        </p:spPr>
        <p:txBody>
          <a:bodyPr wrap="square">
            <a:normAutofit/>
          </a:bodyPr>
          <a:lstStyle/>
          <a:p>
            <a:r>
              <a:rPr lang="en-US"/>
              <a:t>Name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667385" y="2148205"/>
            <a:ext cx="5467985" cy="28613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p>
            <a:r>
              <a:rPr lang="en-US" sz="2000" b="1"/>
              <a:t>MIREMBE PEACE MERCY .....M24B23/005</a:t>
            </a:r>
            <a:endParaRPr lang="en-US" sz="2000" b="1"/>
          </a:p>
          <a:p>
            <a:r>
              <a:rPr lang="en-US" sz="2000" b="1"/>
              <a:t>MUKIDI ANDREW......................M24B23/035</a:t>
            </a:r>
            <a:endParaRPr lang="en-US" sz="2000" b="1"/>
          </a:p>
          <a:p>
            <a:r>
              <a:rPr lang="en-US" sz="2000" b="1"/>
              <a:t>RAYMOND JAMES M................M24B13/047</a:t>
            </a:r>
            <a:endParaRPr lang="en-US" sz="2000" b="1"/>
          </a:p>
          <a:p>
            <a:r>
              <a:rPr lang="en-US" sz="2000" b="1"/>
              <a:t>EDEKEI JUSTIN WYCLIFF.......M24B38/012</a:t>
            </a:r>
            <a:endParaRPr lang="en-US" sz="2000" b="1"/>
          </a:p>
          <a:p>
            <a:r>
              <a:rPr lang="en-US" sz="2000" b="1"/>
              <a:t>WARUDATA NATUKUNDA...M24B23/023</a:t>
            </a:r>
            <a:endParaRPr lang="en-US" sz="2000" b="1"/>
          </a:p>
          <a:p>
            <a:r>
              <a:rPr lang="en-US" sz="2000" b="1"/>
              <a:t>SSUUBI STEPHEN.......................M24B13/007</a:t>
            </a:r>
            <a:endParaRPr lang="en-US" sz="2000" b="1"/>
          </a:p>
          <a:p>
            <a:r>
              <a:rPr lang="en-US" sz="2000" b="1"/>
              <a:t>IFEMENE PAUL............................M24B13/034</a:t>
            </a:r>
            <a:endParaRPr lang="en-US" sz="2000" b="1"/>
          </a:p>
          <a:p>
            <a:r>
              <a:rPr lang="en-US" sz="2000" b="1"/>
              <a:t>CHURCHILL OGENRWOT......M24B13/028</a:t>
            </a:r>
            <a:endParaRPr lang="en-US" sz="2000" b="1"/>
          </a:p>
          <a:p>
            <a:r>
              <a:rPr lang="en-US" sz="2000" b="1"/>
              <a:t>ANGELLA KYAZZE.....................M24B13/041</a:t>
            </a:r>
            <a:endParaRPr lang="en-US" sz="2000" b="1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sz="4800"/>
              <a:t>ERRORS IN HYPOTHESIS TESTING</a:t>
            </a:r>
            <a:endParaRPr lang="en-US" sz="48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20000"/>
          </a:bodyPr>
          <a:p>
            <a:pPr algn="ctr"/>
            <a:r>
              <a:rPr lang="en-US">
                <a:highlight>
                  <a:srgbClr val="FF0000"/>
                </a:highlight>
              </a:rPr>
              <a:t>TYPE ONE ERROR</a:t>
            </a:r>
            <a:endParaRPr lang="en-US">
              <a:highlight>
                <a:srgbClr val="FF0000"/>
              </a:highligh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pPr>
              <a:buFont typeface="Wingdings" panose="05000000000000000000" charset="0"/>
              <a:buChar char="Ø"/>
            </a:pPr>
            <a:r>
              <a:rPr lang="en-US" sz="2800"/>
              <a:t>Also known as </a:t>
            </a:r>
            <a:r>
              <a:rPr lang="en-US" sz="2800" b="1" i="1"/>
              <a:t>“false positive”  </a:t>
            </a:r>
            <a:endParaRPr lang="en-US" sz="2800" b="1" i="1"/>
          </a:p>
          <a:p>
            <a:pPr>
              <a:buFont typeface="Wingdings" panose="05000000000000000000" charset="0"/>
              <a:buChar char="Ø"/>
            </a:pPr>
            <a:r>
              <a:rPr lang="en-US" sz="2800"/>
              <a:t>This error occurs when one rejects a true null hypothesis.</a:t>
            </a:r>
            <a:endParaRPr lang="en-US" sz="2800"/>
          </a:p>
          <a:p>
            <a:pPr>
              <a:buFont typeface="Wingdings" panose="05000000000000000000" charset="0"/>
              <a:buChar char="Ø"/>
            </a:pPr>
            <a:r>
              <a:rPr lang="en-US" sz="2800"/>
              <a:t>For example making a conclusion that a man is pregnant.</a:t>
            </a:r>
            <a:endParaRPr lang="en-US" sz="280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20000"/>
          </a:bodyPr>
          <a:p>
            <a:pPr algn="ctr"/>
            <a:r>
              <a:rPr lang="en-US">
                <a:highlight>
                  <a:srgbClr val="FF0000"/>
                </a:highlight>
              </a:rPr>
              <a:t>TYPE TWO ERROR</a:t>
            </a:r>
            <a:endParaRPr lang="en-US">
              <a:highlight>
                <a:srgbClr val="FF0000"/>
              </a:highlight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p>
            <a:pPr>
              <a:buFont typeface="Wingdings" panose="05000000000000000000" charset="0"/>
              <a:buChar char="Ø"/>
            </a:pPr>
            <a:r>
              <a:rPr lang="en-US" sz="2800">
                <a:sym typeface="+mn-ea"/>
              </a:rPr>
              <a:t>Also known as </a:t>
            </a:r>
            <a:r>
              <a:rPr lang="en-US" sz="2800" b="1" i="1">
                <a:sym typeface="+mn-ea"/>
              </a:rPr>
              <a:t>“false negative”  </a:t>
            </a:r>
            <a:endParaRPr lang="en-US" sz="2800" b="1" i="1"/>
          </a:p>
          <a:p>
            <a:pPr>
              <a:buFont typeface="Wingdings" panose="05000000000000000000" charset="0"/>
              <a:buChar char="Ø"/>
            </a:pPr>
            <a:r>
              <a:rPr lang="en-US" sz="2800">
                <a:sym typeface="+mn-ea"/>
              </a:rPr>
              <a:t>This error occurs when one accepts a false null hypothesis.</a:t>
            </a:r>
            <a:endParaRPr lang="en-US" sz="2800"/>
          </a:p>
          <a:p>
            <a:pPr>
              <a:buFont typeface="Wingdings" panose="05000000000000000000" charset="0"/>
              <a:buChar char="Ø"/>
            </a:pPr>
            <a:r>
              <a:rPr lang="en-US" sz="2800">
                <a:sym typeface="+mn-ea"/>
              </a:rPr>
              <a:t>For example making a conclusion that a pregnant woman is not pregnant.</a:t>
            </a:r>
            <a:endParaRPr lang="en-US" sz="2800"/>
          </a:p>
          <a:p>
            <a:pPr marL="0" indent="0">
              <a:buNone/>
            </a:pPr>
            <a:endParaRPr lang="en-US" sz="280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Type one errors</a:t>
            </a:r>
            <a:endParaRPr 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01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913" y="159487"/>
            <a:ext cx="10799761" cy="1080000"/>
          </a:xfrm>
          <a:noFill/>
        </p:spPr>
        <p:txBody>
          <a:bodyPr wrap="square" lIns="0" tIns="0" rIns="0" bIns="0">
            <a:normAutofit/>
          </a:bodyPr>
          <a:lstStyle/>
          <a:p>
            <a:r>
              <a:rPr lang="en-US" sz="3600" spc="0" dirty="0">
                <a:solidFill>
                  <a:schemeClr val="tx1"/>
                </a:solidFill>
                <a:latin typeface="+mj-lt"/>
              </a:rPr>
              <a:t>Type I Errors in Hypothesis Testing</a:t>
            </a:r>
            <a:endParaRPr lang="en-US" sz="3600" spc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9" name="图片 28" descr="C:\Users\PEACE\Downloads\pexels-rdne-7948054.jpgpexels-rdne-794805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28290" b="28290"/>
          <a:stretch>
            <a:fillRect/>
          </a:stretch>
        </p:blipFill>
        <p:spPr>
          <a:xfrm>
            <a:off x="4191108" y="1767600"/>
            <a:ext cx="3809672" cy="2481508"/>
          </a:xfrm>
          <a:custGeom>
            <a:avLst/>
            <a:gdLst>
              <a:gd name="connsiteX0" fmla="*/ 0 w 3809719"/>
              <a:gd name="connsiteY0" fmla="*/ 0 h 2481538"/>
              <a:gd name="connsiteX1" fmla="*/ 3809719 w 3809719"/>
              <a:gd name="connsiteY1" fmla="*/ 0 h 2481538"/>
              <a:gd name="connsiteX2" fmla="*/ 3809719 w 3809719"/>
              <a:gd name="connsiteY2" fmla="*/ 2481538 h 2481538"/>
              <a:gd name="connsiteX3" fmla="*/ 0 w 3809719"/>
              <a:gd name="connsiteY3" fmla="*/ 2481538 h 2481538"/>
              <a:gd name="connsiteX4" fmla="*/ 0 w 3809719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719" h="2481538">
                <a:moveTo>
                  <a:pt x="0" y="0"/>
                </a:moveTo>
                <a:lnTo>
                  <a:pt x="3809719" y="0"/>
                </a:lnTo>
                <a:lnTo>
                  <a:pt x="3809719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图片 26" descr="C:\Users\PEACE\Downloads\pexels-goumbik-590020.jpgpexels-goumbik-590020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3389" b="3389"/>
          <a:stretch>
            <a:fillRect/>
          </a:stretch>
        </p:blipFill>
        <p:spPr>
          <a:xfrm>
            <a:off x="159" y="1768870"/>
            <a:ext cx="4018866" cy="2481508"/>
          </a:xfrm>
          <a:custGeom>
            <a:avLst/>
            <a:gdLst>
              <a:gd name="connsiteX0" fmla="*/ 0 w 4018915"/>
              <a:gd name="connsiteY0" fmla="*/ 0 h 2481538"/>
              <a:gd name="connsiteX1" fmla="*/ 4018915 w 4018915"/>
              <a:gd name="connsiteY1" fmla="*/ 0 h 2481538"/>
              <a:gd name="connsiteX2" fmla="*/ 4018915 w 4018915"/>
              <a:gd name="connsiteY2" fmla="*/ 2481538 h 2481538"/>
              <a:gd name="connsiteX3" fmla="*/ 0 w 4018915"/>
              <a:gd name="connsiteY3" fmla="*/ 2481538 h 2481538"/>
              <a:gd name="connsiteX4" fmla="*/ 0 w 4018915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8915" h="2481538">
                <a:moveTo>
                  <a:pt x="0" y="0"/>
                </a:moveTo>
                <a:lnTo>
                  <a:pt x="4018915" y="0"/>
                </a:lnTo>
                <a:lnTo>
                  <a:pt x="4018915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图片 16" descr="C:\Users\PEACE\Downloads\pexels-leeloothefirst-7887821.jpgpexels-leeloothefirst-78878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25030" b="25030"/>
          <a:stretch>
            <a:fillRect/>
          </a:stretch>
        </p:blipFill>
        <p:spPr>
          <a:xfrm>
            <a:off x="8173144" y="1767600"/>
            <a:ext cx="3314838" cy="2480370"/>
          </a:xfrm>
          <a:custGeom>
            <a:avLst/>
            <a:gdLst>
              <a:gd name="connsiteX0" fmla="*/ 0 w 3289300"/>
              <a:gd name="connsiteY0" fmla="*/ 0 h 2461260"/>
              <a:gd name="connsiteX1" fmla="*/ 2058670 w 3289300"/>
              <a:gd name="connsiteY1" fmla="*/ 0 h 2461260"/>
              <a:gd name="connsiteX2" fmla="*/ 3289300 w 3289300"/>
              <a:gd name="connsiteY2" fmla="*/ 1230630 h 2461260"/>
              <a:gd name="connsiteX3" fmla="*/ 2058670 w 3289300"/>
              <a:gd name="connsiteY3" fmla="*/ 2461260 h 2461260"/>
              <a:gd name="connsiteX4" fmla="*/ 0 w 3289300"/>
              <a:gd name="connsiteY4" fmla="*/ 2461260 h 2461260"/>
              <a:gd name="connsiteX5" fmla="*/ 0 w 3289300"/>
              <a:gd name="connsiteY5" fmla="*/ 0 h 24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9300" h="2461260">
                <a:moveTo>
                  <a:pt x="0" y="0"/>
                </a:moveTo>
                <a:lnTo>
                  <a:pt x="2058670" y="0"/>
                </a:lnTo>
                <a:cubicBezTo>
                  <a:pt x="2738328" y="0"/>
                  <a:pt x="3289300" y="550972"/>
                  <a:pt x="3289300" y="1230630"/>
                </a:cubicBezTo>
                <a:cubicBezTo>
                  <a:pt x="3289300" y="1910288"/>
                  <a:pt x="2738328" y="2461260"/>
                  <a:pt x="2058670" y="2461260"/>
                </a:cubicBezTo>
                <a:lnTo>
                  <a:pt x="0" y="24612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1422542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2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Probability of incorrectly rejecting a true null hypothesis.</a:t>
            </a:r>
            <a:endParaRPr 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1422542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Significance Level</a:t>
            </a:r>
            <a:endParaRPr 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41" name="椭圆 40"/>
          <p:cNvSpPr/>
          <p:nvPr>
            <p:custDataLst>
              <p:tags r:id="rId10"/>
            </p:custDataLst>
          </p:nvPr>
        </p:nvSpPr>
        <p:spPr>
          <a:xfrm>
            <a:off x="2128653" y="3824340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01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8515405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Controlling the likelihood of making a Type I error.</a:t>
            </a:r>
            <a:endParaRPr 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8515405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Type I Error Rate</a:t>
            </a:r>
            <a:endParaRPr 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3" name="椭圆 12"/>
          <p:cNvSpPr/>
          <p:nvPr>
            <p:custDataLst>
              <p:tags r:id="rId13"/>
            </p:custDataLst>
          </p:nvPr>
        </p:nvSpPr>
        <p:spPr>
          <a:xfrm>
            <a:off x="9221516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02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sz="4400"/>
              <a:t>01: Significance level</a:t>
            </a:r>
            <a:endParaRPr lang="en-US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960" y="1301750"/>
            <a:ext cx="10800080" cy="5224145"/>
          </a:xfrm>
        </p:spPr>
        <p:txBody>
          <a:bodyPr/>
          <a:p>
            <a:pPr>
              <a:buFont typeface="Wingdings" panose="05000000000000000000" charset="0"/>
              <a:buChar char="v"/>
            </a:pPr>
            <a:r>
              <a:rPr lang="en-US" sz="3000" b="1" i="1"/>
              <a:t>Significance level  </a:t>
            </a:r>
            <a:r>
              <a:rPr lang="en-US" sz="3000"/>
              <a:t>serves as a threshold in hypothesis testing to decide whether the results are statistically significant or not.</a:t>
            </a:r>
            <a:endParaRPr lang="en-US" sz="3000"/>
          </a:p>
          <a:p>
            <a:pPr>
              <a:buFont typeface="Wingdings" panose="05000000000000000000" charset="0"/>
              <a:buChar char="v"/>
            </a:pPr>
            <a:r>
              <a:rPr lang="en-US" sz="3000"/>
              <a:t>The commonly used threshold values 0.05 and 0.01 correspond to to a 1% and 5% respectively chance of rejecting the null hypothesis when it actually true.</a:t>
            </a:r>
            <a:endParaRPr lang="en-US" sz="3000"/>
          </a:p>
          <a:p>
            <a:pPr>
              <a:buFont typeface="Wingdings" panose="05000000000000000000" charset="0"/>
              <a:buChar char="v"/>
            </a:pPr>
            <a:r>
              <a:rPr lang="en-US" sz="3000"/>
              <a:t>The level of significance chosen depends on the context of the study, in very sensitive cases 0.01 is preferred otherwise 0.05</a:t>
            </a:r>
            <a:endParaRPr lang="en-US" sz="3000"/>
          </a:p>
          <a:p>
            <a:pPr marL="0" indent="0">
              <a:buFont typeface="Wingdings" panose="05000000000000000000" charset="0"/>
              <a:buNone/>
            </a:pPr>
            <a:endParaRPr lang="en-US" sz="3000" b="1"/>
          </a:p>
          <a:p>
            <a:pPr marL="0" indent="0">
              <a:buFont typeface="Wingdings" panose="05000000000000000000" charset="0"/>
              <a:buNone/>
            </a:pPr>
            <a:endParaRPr lang="en-US" sz="3000" b="1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Visualising the type one error (The code)</a:t>
            </a:r>
            <a:endParaRPr lang="en-US"/>
          </a:p>
        </p:txBody>
      </p:sp>
      <p:pic>
        <p:nvPicPr>
          <p:cNvPr id="6" name="Content Placeholder 5" descr="Screenshot 2024-11-07 21394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82115" y="1301750"/>
            <a:ext cx="8559800" cy="52425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Visualization of the type one error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83155" y="1301750"/>
            <a:ext cx="7143115" cy="51485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sz="4400"/>
              <a:t>02: Type one error rate</a:t>
            </a:r>
            <a:endParaRPr lang="en-US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v"/>
            </a:pPr>
            <a:r>
              <a:rPr lang="en-US" sz="4000"/>
              <a:t> Type one error rate is the probability of rejecting the null hypothesis yet it is true.</a:t>
            </a:r>
            <a:endParaRPr lang="en-US" sz="4000"/>
          </a:p>
          <a:p>
            <a:pPr>
              <a:buFont typeface="Wingdings" panose="05000000000000000000" charset="0"/>
              <a:buChar char="v"/>
            </a:pPr>
            <a:r>
              <a:rPr lang="en-US" sz="4000"/>
              <a:t>The significance level is a test put in place to keep the error rate low</a:t>
            </a:r>
            <a:endParaRPr lang="en-US" sz="400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1*i*13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1*i*14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1*i*15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1*i*16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1*i*17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1*i*18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0*i*4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0*i*5"/>
  <p:tag name="KSO_WM_UNIT_LAYERLEVEL" val="1"/>
  <p:tag name="KSO_WM_TAG_VERSION" val="1.0"/>
  <p:tag name="KSO_WM_BEAUTIFY_FLAG" val="#wm#"/>
  <p:tag name="KSO_WM_TEMPLATE_CATEGORY" val="custom"/>
  <p:tag name="KSO_WM_TEMPLATE_INDEX" val="20238136"/>
</p:tagLst>
</file>

<file path=ppt/tags/tag11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0*i*6"/>
  <p:tag name="KSO_WM_UNIT_LAYERLEVEL" val="1"/>
  <p:tag name="KSO_WM_TAG_VERSION" val="1.0"/>
  <p:tag name="KSO_WM_BEAUTIFY_FLAG" val="#wm#"/>
  <p:tag name="KSO_WM_TEMPLATE_CATEGORY" val="custom"/>
  <p:tag name="KSO_WM_TEMPLATE_INDEX" val="20238136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36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0*i*4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0*i*5"/>
  <p:tag name="KSO_WM_UNIT_LAYERLEVEL" val="1"/>
  <p:tag name="KSO_WM_TAG_VERSION" val="1.0"/>
  <p:tag name="KSO_WM_BEAUTIFY_FLAG" val="#wm#"/>
  <p:tag name="KSO_WM_TEMPLATE_CATEGORY" val="custom"/>
  <p:tag name="KSO_WM_TEMPLATE_INDEX" val="20238136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0*i*6"/>
  <p:tag name="KSO_WM_UNIT_LAYERLEVEL" val="1"/>
  <p:tag name="KSO_WM_TAG_VERSION" val="1.0"/>
  <p:tag name="KSO_WM_BEAUTIFY_FLAG" val="#wm#"/>
  <p:tag name="KSO_WM_TEMPLATE_CATEGORY" val="custom"/>
  <p:tag name="KSO_WM_TEMPLATE_INDEX" val="20238136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36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0*i*4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0*i*5"/>
  <p:tag name="KSO_WM_UNIT_LAYERLEVEL" val="1"/>
  <p:tag name="KSO_WM_TAG_VERSION" val="1.0"/>
  <p:tag name="KSO_WM_BEAUTIFY_FLAG" val="#wm#"/>
  <p:tag name="KSO_WM_TEMPLATE_CATEGORY" val="custom"/>
  <p:tag name="KSO_WM_TEMPLATE_INDEX" val="20238136"/>
</p:tagLst>
</file>

<file path=ppt/tags/tag14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0*i*6"/>
  <p:tag name="KSO_WM_UNIT_LAYERLEVEL" val="1"/>
  <p:tag name="KSO_WM_TAG_VERSION" val="1.0"/>
  <p:tag name="KSO_WM_BEAUTIFY_FLAG" val="#wm#"/>
  <p:tag name="KSO_WM_TEMPLATE_CATEGORY" val="custom"/>
  <p:tag name="KSO_WM_TEMPLATE_INDEX" val="20238136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36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0*i*4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0*i*5"/>
  <p:tag name="KSO_WM_UNIT_LAYERLEVEL" val="1"/>
  <p:tag name="KSO_WM_TAG_VERSION" val="1.0"/>
  <p:tag name="KSO_WM_BEAUTIFY_FLAG" val="#wm#"/>
  <p:tag name="KSO_WM_TEMPLATE_CATEGORY" val="custom"/>
  <p:tag name="KSO_WM_TEMPLATE_INDEX" val="20238136"/>
</p:tagLst>
</file>

<file path=ppt/tags/tag15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0*i*6"/>
  <p:tag name="KSO_WM_UNIT_LAYERLEVEL" val="1"/>
  <p:tag name="KSO_WM_TAG_VERSION" val="1.0"/>
  <p:tag name="KSO_WM_BEAUTIFY_FLAG" val="#wm#"/>
  <p:tag name="KSO_WM_TEMPLATE_CATEGORY" val="custom"/>
  <p:tag name="KSO_WM_TEMPLATE_INDEX" val="20238136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36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36_1*a*1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The title goes here"/>
</p:tagLst>
</file>

<file path=ppt/tags/tag164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136_1*f*4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Name"/>
</p:tagLst>
</file>

<file path=ppt/tags/tag165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8136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136"/>
  <p:tag name="KSO_WM_SLIDE_LAYOUT" val="a_b_f"/>
  <p:tag name="KSO_WM_SLIDE_LAYOUT_CNT" val="1_1_1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36_7*a*1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Your title here"/>
</p:tagLst>
</file>

<file path=ppt/tags/tag169.xml><?xml version="1.0" encoding="utf-8"?>
<p:tagLst xmlns:p="http://schemas.openxmlformats.org/presentationml/2006/main"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8136_7*e*1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0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SPECIAL_SOURCE" val="bdnull"/>
  <p:tag name="KSO_WM_SLIDE_ID" val="custom20238136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136"/>
  <p:tag name="KSO_WM_SLIDE_LAYOUT" val="a_e"/>
  <p:tag name="KSO_WM_SLIDE_LAYOUT_CNT" val="1_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16_1*a*1"/>
  <p:tag name="KSO_WM_TEMPLATE_CATEGORY" val="custom"/>
  <p:tag name="KSO_WM_TEMPLATE_INDEX" val="2023841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172.xml><?xml version="1.0" encoding="utf-8"?>
<p:tagLst xmlns:p="http://schemas.openxmlformats.org/presentationml/2006/main">
  <p:tag name="KSO_WM_UNIT_VALUE" val="689*10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8414_1*l_h_d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left&quot;:0.0069417734222042785,&quot;top&quot;:139.17118128498706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173.xml><?xml version="1.0" encoding="utf-8"?>
<p:tagLst xmlns:p="http://schemas.openxmlformats.org/presentationml/2006/main">
  <p:tag name="KSO_WM_UNIT_VALUE" val="689*11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8414_1*l_h_d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left&quot;:0.0069417734222042785,&quot;top&quot;:139.17118128498706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174.xml><?xml version="1.0" encoding="utf-8"?>
<p:tagLst xmlns:p="http://schemas.openxmlformats.org/presentationml/2006/main">
  <p:tag name="KSO_WM_UNIT_VALUE" val="688*9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8414_1*l_h_d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left&quot;:0.0069417734222042785,&quot;top&quot;:139.17118128498706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175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8414_1*l_h_f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76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8414_1*l_h_a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8414_1*l_h_i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left&quot;:0.0069417734222042785,&quot;top&quot;:139.17118128498706,&quot;width&quot;:904.5641479492188}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178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8414_1*l_h_f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79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414_1*l_h_a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8414_1*l_h_i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181.xml><?xml version="1.0" encoding="utf-8"?>
<p:tagLst xmlns:p="http://schemas.openxmlformats.org/presentationml/2006/main">
  <p:tag name="KSO_WM_SLIDE_ID" val="custom20238416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36"/>
  <p:tag name="KSO_WM_SLIDE_TYPE" val="text"/>
  <p:tag name="KSO_WM_SLIDE_SUBTYPE" val="picTxt"/>
  <p:tag name="KSO_WM_SLIDE_SIZE" val="904.564*328.446"/>
  <p:tag name="KSO_WM_SLIDE_POSITION" val="-7.87402e-05*139.18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1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36_7*a*1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Your title here"/>
</p:tagLst>
</file>

<file path=ppt/tags/tag187.xml><?xml version="1.0" encoding="utf-8"?>
<p:tagLst xmlns:p="http://schemas.openxmlformats.org/presentationml/2006/main"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8136_7*e*1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01"/>
</p:tagLst>
</file>

<file path=ppt/tags/tag188.xml><?xml version="1.0" encoding="utf-8"?>
<p:tagLst xmlns:p="http://schemas.openxmlformats.org/presentationml/2006/main">
  <p:tag name="KSO_WM_SPECIAL_SOURCE" val="bdnull"/>
  <p:tag name="KSO_WM_SLIDE_ID" val="custom20238136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136"/>
  <p:tag name="KSO_WM_SLIDE_LAYOUT" val="a_e"/>
  <p:tag name="KSO_WM_SLIDE_LAYOUT_CNT" val="1_1"/>
</p:tagLst>
</file>

<file path=ppt/tags/tag189.xml><?xml version="1.0" encoding="utf-8"?>
<p:tagLst xmlns:p="http://schemas.openxmlformats.org/presentationml/2006/main">
  <p:tag name="KSO_WM_UNIT_VALUE" val="811*167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339_1*d*1"/>
  <p:tag name="KSO_WM_TEMPLATE_CATEGORY" val="custom"/>
  <p:tag name="KSO_WM_TEMPLATE_INDEX" val="20238339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39_1*i*1"/>
  <p:tag name="KSO_WM_TEMPLATE_CATEGORY" val="custom"/>
  <p:tag name="KSO_WM_TEMPLATE_INDEX" val="2023833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39"/>
  <p:tag name="KSO_WM_UNIT_ID" val="custom20238339_1*a*1"/>
  <p:tag name="KSO_WM_UNIT_PRESET_TEXT" val="The title goes here"/>
  <p:tag name="KSO_WM_UNIT_TEXT_FILL_FORE_SCHEMECOLOR_INDEX" val="2"/>
  <p:tag name="KSO_WM_UNIT_TEXT_FILL_TYPE" val="1"/>
  <p:tag name="KSO_WM_UNIT_USESOURCEFORMAT_APPLY" val="0"/>
</p:tagLst>
</file>

<file path=ppt/tags/tag192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05.1,&quot;left&quot;:55.12728061946355,&quot;top&quot;:307.1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52_3*l_h_a*1_1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93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05.1,&quot;left&quot;:55.12728061946355,&quot;top&quot;:307.1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52_3*l_h_a*1_2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94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05.1,&quot;left&quot;:55.12728061946355,&quot;top&quot;:307.1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52_3*l_h_a*1_3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850.447*57.5039"/>
  <p:tag name="KSO_WM_SLIDE_POSITION" val="55.75*400.888"/>
  <p:tag name="KSO_WM_TEMPLATE_INDEX" val="20238136"/>
  <p:tag name="KSO_WM_TEMPLATE_SUBCATEGORY" val="0"/>
  <p:tag name="KSO_WM_SLIDE_INDEX" val="1"/>
  <p:tag name="KSO_WM_TAG_VERSION" val="3.0"/>
  <p:tag name="KSO_WM_SLIDE_ID" val="custom20238339_1"/>
  <p:tag name="KSO_WM_SLIDE_ITEM_CNT" val="4"/>
  <p:tag name="KSO_WM_SPECIAL_SOURCE" val="bdnull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*i*14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2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36_7*a*1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Your title here"/>
</p:tagLst>
</file>

<file path=ppt/tags/tag202.xml><?xml version="1.0" encoding="utf-8"?>
<p:tagLst xmlns:p="http://schemas.openxmlformats.org/presentationml/2006/main"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8136_7*e*1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01"/>
</p:tagLst>
</file>

<file path=ppt/tags/tag203.xml><?xml version="1.0" encoding="utf-8"?>
<p:tagLst xmlns:p="http://schemas.openxmlformats.org/presentationml/2006/main">
  <p:tag name="KSO_WM_SPECIAL_SOURCE" val="bdnull"/>
  <p:tag name="KSO_WM_SLIDE_ID" val="custom20238136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136"/>
  <p:tag name="KSO_WM_SLIDE_LAYOUT" val="a_e"/>
  <p:tag name="KSO_WM_SLIDE_LAYOUT_CNT" val="1_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0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*i*15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1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1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1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17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36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*i*16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36_9*a*1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THANKS"/>
</p:tagLst>
</file>

<file path=ppt/tags/tag221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136_9*f*4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Name"/>
</p:tagLst>
</file>

<file path=ppt/tags/tag222.xml><?xml version="1.0" encoding="utf-8"?>
<p:tagLst xmlns:p="http://schemas.openxmlformats.org/presentationml/2006/main">
  <p:tag name="KSO_WM_SPECIAL_SOURCE" val="bdnull"/>
  <p:tag name="KSO_WM_SLIDE_ID" val="custom20238136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8136"/>
  <p:tag name="KSO_WM_SLIDE_LAYOUT" val="a_f"/>
  <p:tag name="KSO_WM_SLIDE_LAYOUT_CNT" val="1_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*i*17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*i*18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3*i*6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3*i*7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4*i*11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4*i*12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1*i*11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1*i*12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001-6">
      <a:dk1>
        <a:srgbClr val="333333"/>
      </a:dk1>
      <a:lt1>
        <a:sysClr val="window" lastClr="FFFFFF"/>
      </a:lt1>
      <a:dk2>
        <a:srgbClr val="000000"/>
      </a:dk2>
      <a:lt2>
        <a:srgbClr val="FFF7F7"/>
      </a:lt2>
      <a:accent1>
        <a:srgbClr val="FE0000"/>
      </a:accent1>
      <a:accent2>
        <a:srgbClr val="E8CA16"/>
      </a:accent2>
      <a:accent3>
        <a:srgbClr val="0BBFE9"/>
      </a:accent3>
      <a:accent4>
        <a:srgbClr val="1C40F4"/>
      </a:accent4>
      <a:accent5>
        <a:srgbClr val="7F12F6"/>
      </a:accent5>
      <a:accent6>
        <a:srgbClr val="F53DC0"/>
      </a:accent6>
      <a:hlink>
        <a:srgbClr val="0026E5"/>
      </a:hlink>
      <a:folHlink>
        <a:srgbClr val="7E1FAD"/>
      </a:folHlink>
    </a:clrScheme>
    <a:fontScheme name="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001-6">
      <a:dk1>
        <a:srgbClr val="333333"/>
      </a:dk1>
      <a:lt1>
        <a:sysClr val="window" lastClr="FFFFFF"/>
      </a:lt1>
      <a:dk2>
        <a:srgbClr val="000000"/>
      </a:dk2>
      <a:lt2>
        <a:srgbClr val="FFF7F7"/>
      </a:lt2>
      <a:accent1>
        <a:srgbClr val="FE0000"/>
      </a:accent1>
      <a:accent2>
        <a:srgbClr val="E8CA16"/>
      </a:accent2>
      <a:accent3>
        <a:srgbClr val="0BBFE9"/>
      </a:accent3>
      <a:accent4>
        <a:srgbClr val="1C40F4"/>
      </a:accent4>
      <a:accent5>
        <a:srgbClr val="7F12F6"/>
      </a:accent5>
      <a:accent6>
        <a:srgbClr val="F53DC0"/>
      </a:accent6>
      <a:hlink>
        <a:srgbClr val="0026E5"/>
      </a:hlink>
      <a:folHlink>
        <a:srgbClr val="7E1FAD"/>
      </a:folHlink>
    </a:clrScheme>
    <a:fontScheme name="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001-6">
      <a:dk1>
        <a:srgbClr val="333333"/>
      </a:dk1>
      <a:lt1>
        <a:sysClr val="window" lastClr="FFFFFF"/>
      </a:lt1>
      <a:dk2>
        <a:srgbClr val="000000"/>
      </a:dk2>
      <a:lt2>
        <a:srgbClr val="FFF7F7"/>
      </a:lt2>
      <a:accent1>
        <a:srgbClr val="FE0000"/>
      </a:accent1>
      <a:accent2>
        <a:srgbClr val="E8CA16"/>
      </a:accent2>
      <a:accent3>
        <a:srgbClr val="0BBFE9"/>
      </a:accent3>
      <a:accent4>
        <a:srgbClr val="1C40F4"/>
      </a:accent4>
      <a:accent5>
        <a:srgbClr val="7F12F6"/>
      </a:accent5>
      <a:accent6>
        <a:srgbClr val="F53DC0"/>
      </a:accent6>
      <a:hlink>
        <a:srgbClr val="0026E5"/>
      </a:hlink>
      <a:folHlink>
        <a:srgbClr val="7E1FAD"/>
      </a:folHlink>
    </a:clrScheme>
    <a:fontScheme name="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001-6">
      <a:dk1>
        <a:srgbClr val="333333"/>
      </a:dk1>
      <a:lt1>
        <a:sysClr val="window" lastClr="FFFFFF"/>
      </a:lt1>
      <a:dk2>
        <a:srgbClr val="000000"/>
      </a:dk2>
      <a:lt2>
        <a:srgbClr val="FFF7F7"/>
      </a:lt2>
      <a:accent1>
        <a:srgbClr val="FE0000"/>
      </a:accent1>
      <a:accent2>
        <a:srgbClr val="E8CA16"/>
      </a:accent2>
      <a:accent3>
        <a:srgbClr val="0BBFE9"/>
      </a:accent3>
      <a:accent4>
        <a:srgbClr val="1C40F4"/>
      </a:accent4>
      <a:accent5>
        <a:srgbClr val="7F12F6"/>
      </a:accent5>
      <a:accent6>
        <a:srgbClr val="F53DC0"/>
      </a:accent6>
      <a:hlink>
        <a:srgbClr val="0026E5"/>
      </a:hlink>
      <a:folHlink>
        <a:srgbClr val="7E1FAD"/>
      </a:folHlink>
    </a:clrScheme>
    <a:fontScheme name="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4099</Words>
  <Application>WPS Presentation</Application>
  <PresentationFormat>Widescreen</PresentationFormat>
  <Paragraphs>131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SimSun</vt:lpstr>
      <vt:lpstr>Wingdings</vt:lpstr>
      <vt:lpstr>Wingdings</vt:lpstr>
      <vt:lpstr>Lato</vt:lpstr>
      <vt:lpstr>Manrope ExtraBold</vt:lpstr>
      <vt:lpstr>Microsoft YaHei</vt:lpstr>
      <vt:lpstr>Arial Unicode MS</vt:lpstr>
      <vt:lpstr>Calibri</vt:lpstr>
      <vt:lpstr>Calibri Light</vt:lpstr>
      <vt:lpstr>Office Theme</vt:lpstr>
      <vt:lpstr>1_Office Theme</vt:lpstr>
      <vt:lpstr>2_Office Theme</vt:lpstr>
      <vt:lpstr>3_Office Theme</vt:lpstr>
      <vt:lpstr>4_Office Theme</vt:lpstr>
      <vt:lpstr>Inferential Statistics</vt:lpstr>
      <vt:lpstr>PowerPoint 演示文稿</vt:lpstr>
      <vt:lpstr>ERRORS IN HYPOTHESIS TESTING</vt:lpstr>
      <vt:lpstr>Type one errors</vt:lpstr>
      <vt:lpstr>Type I Errors in Hypothesis Testing</vt:lpstr>
      <vt:lpstr>01: Significance level</vt:lpstr>
      <vt:lpstr>Visualising the type one error (The code)</vt:lpstr>
      <vt:lpstr>Visualization of the type one error</vt:lpstr>
      <vt:lpstr>02: Type one error rate</vt:lpstr>
      <vt:lpstr>Type two errors</vt:lpstr>
      <vt:lpstr>Type II Errors in Hypothesis Testing</vt:lpstr>
      <vt:lpstr>02:Probability of Failing to Reject Null Hypothesis</vt:lpstr>
      <vt:lpstr>Visualising the type two error (The code)</vt:lpstr>
      <vt:lpstr>Visualization</vt:lpstr>
      <vt:lpstr>02: Factors affecting the type two error</vt:lpstr>
      <vt:lpstr>03: Controlling a type two error </vt:lpstr>
      <vt:lpstr>Mitigating statistical errors</vt:lpstr>
      <vt:lpstr>Mitigating for Statistical Errors</vt:lpstr>
      <vt:lpstr>RANDOM PROCESSES</vt:lpstr>
      <vt:lpstr>Types of random processes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Inferential Statistics</dc:title>
  <dc:creator/>
  <cp:lastModifiedBy>Mercy Peace</cp:lastModifiedBy>
  <cp:revision>35</cp:revision>
  <dcterms:created xsi:type="dcterms:W3CDTF">2024-11-07T15:55:00Z</dcterms:created>
  <dcterms:modified xsi:type="dcterms:W3CDTF">2024-11-11T05:02:30Z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578F9FB92C4D4871986A299BE528DA26_11</vt:lpwstr>
  </property>
  <property fmtid="{D5CDD505-2E9C-101B-9397-08002B2CF9AE}" pid="3" name="KSOProductBuildVer">
    <vt:lpwstr>1033-12.2.0.18607</vt:lpwstr>
  </property>
</Properties>
</file>